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04" r:id="rId3"/>
    <p:sldId id="334" r:id="rId4"/>
    <p:sldId id="321" r:id="rId5"/>
    <p:sldId id="336" r:id="rId6"/>
    <p:sldId id="337" r:id="rId7"/>
    <p:sldId id="340" r:id="rId8"/>
    <p:sldId id="341" r:id="rId9"/>
    <p:sldId id="342" r:id="rId10"/>
    <p:sldId id="343" r:id="rId11"/>
    <p:sldId id="348" r:id="rId12"/>
    <p:sldId id="344" r:id="rId13"/>
    <p:sldId id="346" r:id="rId14"/>
    <p:sldId id="339" r:id="rId15"/>
    <p:sldId id="347" r:id="rId16"/>
    <p:sldId id="349" r:id="rId17"/>
    <p:sldId id="350" r:id="rId18"/>
    <p:sldId id="323" r:id="rId19"/>
    <p:sldId id="324" r:id="rId20"/>
    <p:sldId id="325" r:id="rId21"/>
    <p:sldId id="351" r:id="rId22"/>
    <p:sldId id="352" r:id="rId23"/>
    <p:sldId id="335" r:id="rId24"/>
    <p:sldId id="357" r:id="rId25"/>
    <p:sldId id="322" r:id="rId26"/>
    <p:sldId id="355" r:id="rId27"/>
    <p:sldId id="356" r:id="rId28"/>
    <p:sldId id="327" r:id="rId29"/>
    <p:sldId id="354" r:id="rId30"/>
    <p:sldId id="353" r:id="rId31"/>
    <p:sldId id="32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D5CF082-5891-466E-8610-1E42B515E5CA}">
          <p14:sldIdLst>
            <p14:sldId id="256"/>
            <p14:sldId id="304"/>
            <p14:sldId id="334"/>
            <p14:sldId id="321"/>
            <p14:sldId id="336"/>
            <p14:sldId id="337"/>
            <p14:sldId id="340"/>
            <p14:sldId id="341"/>
            <p14:sldId id="342"/>
            <p14:sldId id="343"/>
            <p14:sldId id="348"/>
            <p14:sldId id="344"/>
            <p14:sldId id="346"/>
            <p14:sldId id="339"/>
            <p14:sldId id="347"/>
            <p14:sldId id="349"/>
            <p14:sldId id="350"/>
            <p14:sldId id="323"/>
            <p14:sldId id="324"/>
            <p14:sldId id="325"/>
            <p14:sldId id="351"/>
            <p14:sldId id="352"/>
            <p14:sldId id="335"/>
            <p14:sldId id="357"/>
            <p14:sldId id="322"/>
            <p14:sldId id="355"/>
            <p14:sldId id="356"/>
            <p14:sldId id="327"/>
            <p14:sldId id="354"/>
            <p14:sldId id="353"/>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6350DD-566F-4DB0-B638-C932C2CB5955}" v="283" dt="2020-02-24T21:38:03.5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90" y="3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Chad" userId="29e26967-ee32-4210-a1e6-19e5305e9c5f" providerId="ADAL" clId="{B3D930F0-CCAA-4F58-A97F-CCE84E4ECC51}"/>
    <pc:docChg chg="undo custSel addSld delSld modSld sldOrd">
      <pc:chgData name="Johnson, Chad" userId="29e26967-ee32-4210-a1e6-19e5305e9c5f" providerId="ADAL" clId="{B3D930F0-CCAA-4F58-A97F-CCE84E4ECC51}" dt="2020-02-05T18:35:50.528" v="12083" actId="20577"/>
      <pc:docMkLst>
        <pc:docMk/>
      </pc:docMkLst>
      <pc:sldChg chg="addSp delSp modSp">
        <pc:chgData name="Johnson, Chad" userId="29e26967-ee32-4210-a1e6-19e5305e9c5f" providerId="ADAL" clId="{B3D930F0-CCAA-4F58-A97F-CCE84E4ECC51}" dt="2020-02-03T20:16:57.750" v="102" actId="14100"/>
        <pc:sldMkLst>
          <pc:docMk/>
          <pc:sldMk cId="2762506819" sldId="256"/>
        </pc:sldMkLst>
        <pc:spChg chg="mod">
          <ac:chgData name="Johnson, Chad" userId="29e26967-ee32-4210-a1e6-19e5305e9c5f" providerId="ADAL" clId="{B3D930F0-CCAA-4F58-A97F-CCE84E4ECC51}" dt="2020-02-03T20:16:57.750" v="102" actId="14100"/>
          <ac:spMkLst>
            <pc:docMk/>
            <pc:sldMk cId="2762506819" sldId="256"/>
            <ac:spMk id="2" creationId="{D159C024-82D3-43B7-8864-1EB020588252}"/>
          </ac:spMkLst>
        </pc:spChg>
        <pc:picChg chg="add mod">
          <ac:chgData name="Johnson, Chad" userId="29e26967-ee32-4210-a1e6-19e5305e9c5f" providerId="ADAL" clId="{B3D930F0-CCAA-4F58-A97F-CCE84E4ECC51}" dt="2020-02-03T20:16:35.236" v="76" actId="167"/>
          <ac:picMkLst>
            <pc:docMk/>
            <pc:sldMk cId="2762506819" sldId="256"/>
            <ac:picMk id="1026" creationId="{825C48F9-BCD0-47C8-B760-4A3E2D50FEEB}"/>
          </ac:picMkLst>
        </pc:picChg>
        <pc:picChg chg="del">
          <ac:chgData name="Johnson, Chad" userId="29e26967-ee32-4210-a1e6-19e5305e9c5f" providerId="ADAL" clId="{B3D930F0-CCAA-4F58-A97F-CCE84E4ECC51}" dt="2020-02-03T20:16:14.002" v="70" actId="478"/>
          <ac:picMkLst>
            <pc:docMk/>
            <pc:sldMk cId="2762506819" sldId="256"/>
            <ac:picMk id="1028" creationId="{64854AEA-89FE-4C04-8D22-2D25FC2D31D1}"/>
          </ac:picMkLst>
        </pc:picChg>
      </pc:sldChg>
      <pc:sldChg chg="modSp ord">
        <pc:chgData name="Johnson, Chad" userId="29e26967-ee32-4210-a1e6-19e5305e9c5f" providerId="ADAL" clId="{B3D930F0-CCAA-4F58-A97F-CCE84E4ECC51}" dt="2020-02-05T16:53:03.122" v="8789"/>
        <pc:sldMkLst>
          <pc:docMk/>
          <pc:sldMk cId="1380871736" sldId="292"/>
        </pc:sldMkLst>
        <pc:spChg chg="mod">
          <ac:chgData name="Johnson, Chad" userId="29e26967-ee32-4210-a1e6-19e5305e9c5f" providerId="ADAL" clId="{B3D930F0-CCAA-4F58-A97F-CCE84E4ECC51}" dt="2020-02-03T20:14:34.052" v="66" actId="14100"/>
          <ac:spMkLst>
            <pc:docMk/>
            <pc:sldMk cId="1380871736" sldId="292"/>
            <ac:spMk id="5" creationId="{84A7BF40-C4C8-43F3-9D6E-BA02074ADB32}"/>
          </ac:spMkLst>
        </pc:spChg>
      </pc:sldChg>
      <pc:sldChg chg="modSp">
        <pc:chgData name="Johnson, Chad" userId="29e26967-ee32-4210-a1e6-19e5305e9c5f" providerId="ADAL" clId="{B3D930F0-CCAA-4F58-A97F-CCE84E4ECC51}" dt="2020-02-03T21:05:51.829" v="2668" actId="14100"/>
        <pc:sldMkLst>
          <pc:docMk/>
          <pc:sldMk cId="2839199843" sldId="299"/>
        </pc:sldMkLst>
        <pc:spChg chg="mod">
          <ac:chgData name="Johnson, Chad" userId="29e26967-ee32-4210-a1e6-19e5305e9c5f" providerId="ADAL" clId="{B3D930F0-CCAA-4F58-A97F-CCE84E4ECC51}" dt="2020-02-03T21:05:51.829" v="2668" actId="14100"/>
          <ac:spMkLst>
            <pc:docMk/>
            <pc:sldMk cId="2839199843" sldId="299"/>
            <ac:spMk id="5" creationId="{84A7BF40-C4C8-43F3-9D6E-BA02074ADB32}"/>
          </ac:spMkLst>
        </pc:spChg>
      </pc:sldChg>
      <pc:sldChg chg="modSp ord">
        <pc:chgData name="Johnson, Chad" userId="29e26967-ee32-4210-a1e6-19e5305e9c5f" providerId="ADAL" clId="{B3D930F0-CCAA-4F58-A97F-CCE84E4ECC51}" dt="2020-02-03T21:15:12.899" v="3028" actId="6549"/>
        <pc:sldMkLst>
          <pc:docMk/>
          <pc:sldMk cId="1392138276" sldId="300"/>
        </pc:sldMkLst>
        <pc:spChg chg="mod">
          <ac:chgData name="Johnson, Chad" userId="29e26967-ee32-4210-a1e6-19e5305e9c5f" providerId="ADAL" clId="{B3D930F0-CCAA-4F58-A97F-CCE84E4ECC51}" dt="2020-02-03T21:15:12.899" v="3028" actId="6549"/>
          <ac:spMkLst>
            <pc:docMk/>
            <pc:sldMk cId="1392138276" sldId="300"/>
            <ac:spMk id="5" creationId="{84A7BF40-C4C8-43F3-9D6E-BA02074ADB32}"/>
          </ac:spMkLst>
        </pc:spChg>
      </pc:sldChg>
      <pc:sldChg chg="modSp ord">
        <pc:chgData name="Johnson, Chad" userId="29e26967-ee32-4210-a1e6-19e5305e9c5f" providerId="ADAL" clId="{B3D930F0-CCAA-4F58-A97F-CCE84E4ECC51}" dt="2020-02-05T18:33:48.221" v="12065"/>
        <pc:sldMkLst>
          <pc:docMk/>
          <pc:sldMk cId="1863785125" sldId="301"/>
        </pc:sldMkLst>
        <pc:spChg chg="mod">
          <ac:chgData name="Johnson, Chad" userId="29e26967-ee32-4210-a1e6-19e5305e9c5f" providerId="ADAL" clId="{B3D930F0-CCAA-4F58-A97F-CCE84E4ECC51}" dt="2020-02-03T21:29:04.222" v="3586" actId="20577"/>
          <ac:spMkLst>
            <pc:docMk/>
            <pc:sldMk cId="1863785125" sldId="301"/>
            <ac:spMk id="5" creationId="{84A7BF40-C4C8-43F3-9D6E-BA02074ADB32}"/>
          </ac:spMkLst>
        </pc:spChg>
      </pc:sldChg>
      <pc:sldChg chg="modSp ord">
        <pc:chgData name="Johnson, Chad" userId="29e26967-ee32-4210-a1e6-19e5305e9c5f" providerId="ADAL" clId="{B3D930F0-CCAA-4F58-A97F-CCE84E4ECC51}" dt="2020-02-05T18:33:48.221" v="12065"/>
        <pc:sldMkLst>
          <pc:docMk/>
          <pc:sldMk cId="448561007" sldId="302"/>
        </pc:sldMkLst>
        <pc:spChg chg="mod">
          <ac:chgData name="Johnson, Chad" userId="29e26967-ee32-4210-a1e6-19e5305e9c5f" providerId="ADAL" clId="{B3D930F0-CCAA-4F58-A97F-CCE84E4ECC51}" dt="2020-02-03T21:36:09.877" v="3785" actId="20577"/>
          <ac:spMkLst>
            <pc:docMk/>
            <pc:sldMk cId="448561007" sldId="302"/>
            <ac:spMk id="5" creationId="{84A7BF40-C4C8-43F3-9D6E-BA02074ADB32}"/>
          </ac:spMkLst>
        </pc:spChg>
      </pc:sldChg>
      <pc:sldChg chg="modSp ord">
        <pc:chgData name="Johnson, Chad" userId="29e26967-ee32-4210-a1e6-19e5305e9c5f" providerId="ADAL" clId="{B3D930F0-CCAA-4F58-A97F-CCE84E4ECC51}" dt="2020-02-05T18:33:48.221" v="12065"/>
        <pc:sldMkLst>
          <pc:docMk/>
          <pc:sldMk cId="723949380" sldId="303"/>
        </pc:sldMkLst>
        <pc:spChg chg="mod">
          <ac:chgData name="Johnson, Chad" userId="29e26967-ee32-4210-a1e6-19e5305e9c5f" providerId="ADAL" clId="{B3D930F0-CCAA-4F58-A97F-CCE84E4ECC51}" dt="2020-02-03T21:39:11.398" v="3938" actId="20577"/>
          <ac:spMkLst>
            <pc:docMk/>
            <pc:sldMk cId="723949380" sldId="303"/>
            <ac:spMk id="4" creationId="{AA6E0522-E9B5-48A9-833F-1C6153DEB4FA}"/>
          </ac:spMkLst>
        </pc:spChg>
        <pc:spChg chg="mod">
          <ac:chgData name="Johnson, Chad" userId="29e26967-ee32-4210-a1e6-19e5305e9c5f" providerId="ADAL" clId="{B3D930F0-CCAA-4F58-A97F-CCE84E4ECC51}" dt="2020-02-03T21:39:56.957" v="3945" actId="14100"/>
          <ac:spMkLst>
            <pc:docMk/>
            <pc:sldMk cId="723949380" sldId="303"/>
            <ac:spMk id="5" creationId="{84A7BF40-C4C8-43F3-9D6E-BA02074ADB32}"/>
          </ac:spMkLst>
        </pc:spChg>
      </pc:sldChg>
      <pc:sldChg chg="addSp modSp">
        <pc:chgData name="Johnson, Chad" userId="29e26967-ee32-4210-a1e6-19e5305e9c5f" providerId="ADAL" clId="{B3D930F0-CCAA-4F58-A97F-CCE84E4ECC51}" dt="2020-02-03T20:18:43.180" v="107"/>
        <pc:sldMkLst>
          <pc:docMk/>
          <pc:sldMk cId="44395964" sldId="338"/>
        </pc:sldMkLst>
        <pc:spChg chg="mod">
          <ac:chgData name="Johnson, Chad" userId="29e26967-ee32-4210-a1e6-19e5305e9c5f" providerId="ADAL" clId="{B3D930F0-CCAA-4F58-A97F-CCE84E4ECC51}" dt="2020-02-03T20:09:41.264" v="0" actId="255"/>
          <ac:spMkLst>
            <pc:docMk/>
            <pc:sldMk cId="44395964" sldId="338"/>
            <ac:spMk id="5" creationId="{84A7BF40-C4C8-43F3-9D6E-BA02074ADB32}"/>
          </ac:spMkLst>
        </pc:spChg>
        <pc:picChg chg="add mod">
          <ac:chgData name="Johnson, Chad" userId="29e26967-ee32-4210-a1e6-19e5305e9c5f" providerId="ADAL" clId="{B3D930F0-CCAA-4F58-A97F-CCE84E4ECC51}" dt="2020-02-03T20:18:43.180" v="107"/>
          <ac:picMkLst>
            <pc:docMk/>
            <pc:sldMk cId="44395964" sldId="338"/>
            <ac:picMk id="2050" creationId="{0C8B51A9-FEEA-453F-B5FF-C14DB946027B}"/>
          </ac:picMkLst>
        </pc:picChg>
      </pc:sldChg>
      <pc:sldChg chg="modSp">
        <pc:chgData name="Johnson, Chad" userId="29e26967-ee32-4210-a1e6-19e5305e9c5f" providerId="ADAL" clId="{B3D930F0-CCAA-4F58-A97F-CCE84E4ECC51}" dt="2020-02-03T20:34:41.908" v="1058" actId="1076"/>
        <pc:sldMkLst>
          <pc:docMk/>
          <pc:sldMk cId="2070578623" sldId="339"/>
        </pc:sldMkLst>
        <pc:spChg chg="mod">
          <ac:chgData name="Johnson, Chad" userId="29e26967-ee32-4210-a1e6-19e5305e9c5f" providerId="ADAL" clId="{B3D930F0-CCAA-4F58-A97F-CCE84E4ECC51}" dt="2020-02-03T20:34:36.908" v="1057" actId="14100"/>
          <ac:spMkLst>
            <pc:docMk/>
            <pc:sldMk cId="2070578623" sldId="339"/>
            <ac:spMk id="5" creationId="{84A7BF40-C4C8-43F3-9D6E-BA02074ADB32}"/>
          </ac:spMkLst>
        </pc:spChg>
        <pc:picChg chg="mod">
          <ac:chgData name="Johnson, Chad" userId="29e26967-ee32-4210-a1e6-19e5305e9c5f" providerId="ADAL" clId="{B3D930F0-CCAA-4F58-A97F-CCE84E4ECC51}" dt="2020-02-03T20:34:41.908" v="1058" actId="1076"/>
          <ac:picMkLst>
            <pc:docMk/>
            <pc:sldMk cId="2070578623" sldId="339"/>
            <ac:picMk id="7" creationId="{A50EF513-A160-41E0-8B94-AE0B6B9404E0}"/>
          </ac:picMkLst>
        </pc:picChg>
      </pc:sldChg>
      <pc:sldChg chg="modSp ord">
        <pc:chgData name="Johnson, Chad" userId="29e26967-ee32-4210-a1e6-19e5305e9c5f" providerId="ADAL" clId="{B3D930F0-CCAA-4F58-A97F-CCE84E4ECC51}" dt="2020-02-05T18:35:50.528" v="12083" actId="20577"/>
        <pc:sldMkLst>
          <pc:docMk/>
          <pc:sldMk cId="14393133" sldId="340"/>
        </pc:sldMkLst>
        <pc:spChg chg="mod">
          <ac:chgData name="Johnson, Chad" userId="29e26967-ee32-4210-a1e6-19e5305e9c5f" providerId="ADAL" clId="{B3D930F0-CCAA-4F58-A97F-CCE84E4ECC51}" dt="2020-02-05T18:35:50.528" v="12083" actId="20577"/>
          <ac:spMkLst>
            <pc:docMk/>
            <pc:sldMk cId="14393133" sldId="340"/>
            <ac:spMk id="5" creationId="{84A7BF40-C4C8-43F3-9D6E-BA02074ADB32}"/>
          </ac:spMkLst>
        </pc:spChg>
      </pc:sldChg>
      <pc:sldChg chg="modSp">
        <pc:chgData name="Johnson, Chad" userId="29e26967-ee32-4210-a1e6-19e5305e9c5f" providerId="ADAL" clId="{B3D930F0-CCAA-4F58-A97F-CCE84E4ECC51}" dt="2020-02-05T18:34:52.976" v="12070"/>
        <pc:sldMkLst>
          <pc:docMk/>
          <pc:sldMk cId="1493605767" sldId="341"/>
        </pc:sldMkLst>
        <pc:spChg chg="mod">
          <ac:chgData name="Johnson, Chad" userId="29e26967-ee32-4210-a1e6-19e5305e9c5f" providerId="ADAL" clId="{B3D930F0-CCAA-4F58-A97F-CCE84E4ECC51}" dt="2020-02-05T18:34:52.976" v="12070"/>
          <ac:spMkLst>
            <pc:docMk/>
            <pc:sldMk cId="1493605767" sldId="341"/>
            <ac:spMk id="3" creationId="{1B454197-3A14-46B7-91B0-C955CA0C4F63}"/>
          </ac:spMkLst>
        </pc:spChg>
      </pc:sldChg>
      <pc:sldChg chg="modSp ord">
        <pc:chgData name="Johnson, Chad" userId="29e26967-ee32-4210-a1e6-19e5305e9c5f" providerId="ADAL" clId="{B3D930F0-CCAA-4F58-A97F-CCE84E4ECC51}" dt="2020-02-05T18:33:48.221" v="12065"/>
        <pc:sldMkLst>
          <pc:docMk/>
          <pc:sldMk cId="314727050" sldId="342"/>
        </pc:sldMkLst>
        <pc:spChg chg="mod">
          <ac:chgData name="Johnson, Chad" userId="29e26967-ee32-4210-a1e6-19e5305e9c5f" providerId="ADAL" clId="{B3D930F0-CCAA-4F58-A97F-CCE84E4ECC51}" dt="2020-02-03T21:27:54.280" v="3401" actId="14100"/>
          <ac:spMkLst>
            <pc:docMk/>
            <pc:sldMk cId="314727050" sldId="342"/>
            <ac:spMk id="5" creationId="{84A7BF40-C4C8-43F3-9D6E-BA02074ADB32}"/>
          </ac:spMkLst>
        </pc:spChg>
      </pc:sldChg>
      <pc:sldChg chg="modSp add">
        <pc:chgData name="Johnson, Chad" userId="29e26967-ee32-4210-a1e6-19e5305e9c5f" providerId="ADAL" clId="{B3D930F0-CCAA-4F58-A97F-CCE84E4ECC51}" dt="2020-02-05T17:52:50.947" v="11758"/>
        <pc:sldMkLst>
          <pc:docMk/>
          <pc:sldMk cId="3602925391" sldId="343"/>
        </pc:sldMkLst>
        <pc:spChg chg="mod">
          <ac:chgData name="Johnson, Chad" userId="29e26967-ee32-4210-a1e6-19e5305e9c5f" providerId="ADAL" clId="{B3D930F0-CCAA-4F58-A97F-CCE84E4ECC51}" dt="2020-02-05T17:52:50.947" v="11758"/>
          <ac:spMkLst>
            <pc:docMk/>
            <pc:sldMk cId="3602925391" sldId="343"/>
            <ac:spMk id="5" creationId="{84A7BF40-C4C8-43F3-9D6E-BA02074ADB32}"/>
          </ac:spMkLst>
        </pc:spChg>
      </pc:sldChg>
      <pc:sldChg chg="addSp delSp modSp add del">
        <pc:chgData name="Johnson, Chad" userId="29e26967-ee32-4210-a1e6-19e5305e9c5f" providerId="ADAL" clId="{B3D930F0-CCAA-4F58-A97F-CCE84E4ECC51}" dt="2020-02-03T20:15:29.680" v="69" actId="2696"/>
        <pc:sldMkLst>
          <pc:docMk/>
          <pc:sldMk cId="341660352" sldId="344"/>
        </pc:sldMkLst>
        <pc:spChg chg="del">
          <ac:chgData name="Johnson, Chad" userId="29e26967-ee32-4210-a1e6-19e5305e9c5f" providerId="ADAL" clId="{B3D930F0-CCAA-4F58-A97F-CCE84E4ECC51}" dt="2020-02-03T20:14:57.813" v="68"/>
          <ac:spMkLst>
            <pc:docMk/>
            <pc:sldMk cId="341660352" sldId="344"/>
            <ac:spMk id="2" creationId="{AF95A4E8-063B-438E-B788-4D1EA95494D8}"/>
          </ac:spMkLst>
        </pc:spChg>
        <pc:spChg chg="del">
          <ac:chgData name="Johnson, Chad" userId="29e26967-ee32-4210-a1e6-19e5305e9c5f" providerId="ADAL" clId="{B3D930F0-CCAA-4F58-A97F-CCE84E4ECC51}" dt="2020-02-03T20:14:57.813" v="68"/>
          <ac:spMkLst>
            <pc:docMk/>
            <pc:sldMk cId="341660352" sldId="344"/>
            <ac:spMk id="3" creationId="{68E5262B-16F5-4D86-9CC3-1101F563B61E}"/>
          </ac:spMkLst>
        </pc:spChg>
        <pc:spChg chg="add mod">
          <ac:chgData name="Johnson, Chad" userId="29e26967-ee32-4210-a1e6-19e5305e9c5f" providerId="ADAL" clId="{B3D930F0-CCAA-4F58-A97F-CCE84E4ECC51}" dt="2020-02-03T20:14:57.813" v="68"/>
          <ac:spMkLst>
            <pc:docMk/>
            <pc:sldMk cId="341660352" sldId="344"/>
            <ac:spMk id="4" creationId="{C8866571-C309-4E7E-8E6F-2339A46AE75B}"/>
          </ac:spMkLst>
        </pc:spChg>
        <pc:spChg chg="add mod">
          <ac:chgData name="Johnson, Chad" userId="29e26967-ee32-4210-a1e6-19e5305e9c5f" providerId="ADAL" clId="{B3D930F0-CCAA-4F58-A97F-CCE84E4ECC51}" dt="2020-02-03T20:14:57.813" v="68"/>
          <ac:spMkLst>
            <pc:docMk/>
            <pc:sldMk cId="341660352" sldId="344"/>
            <ac:spMk id="5" creationId="{DB0279B6-A147-4299-AD98-FD09AEF9B544}"/>
          </ac:spMkLst>
        </pc:spChg>
      </pc:sldChg>
      <pc:sldChg chg="modSp add">
        <pc:chgData name="Johnson, Chad" userId="29e26967-ee32-4210-a1e6-19e5305e9c5f" providerId="ADAL" clId="{B3D930F0-CCAA-4F58-A97F-CCE84E4ECC51}" dt="2020-02-05T17:48:16.282" v="11654" actId="255"/>
        <pc:sldMkLst>
          <pc:docMk/>
          <pc:sldMk cId="2190778995" sldId="344"/>
        </pc:sldMkLst>
        <pc:spChg chg="mod">
          <ac:chgData name="Johnson, Chad" userId="29e26967-ee32-4210-a1e6-19e5305e9c5f" providerId="ADAL" clId="{B3D930F0-CCAA-4F58-A97F-CCE84E4ECC51}" dt="2020-02-03T20:20:58.923" v="123" actId="20577"/>
          <ac:spMkLst>
            <pc:docMk/>
            <pc:sldMk cId="2190778995" sldId="344"/>
            <ac:spMk id="2" creationId="{82FA14F9-5B30-491A-9875-72A8AFB2CD7D}"/>
          </ac:spMkLst>
        </pc:spChg>
        <pc:spChg chg="mod">
          <ac:chgData name="Johnson, Chad" userId="29e26967-ee32-4210-a1e6-19e5305e9c5f" providerId="ADAL" clId="{B3D930F0-CCAA-4F58-A97F-CCE84E4ECC51}" dt="2020-02-05T17:48:16.282" v="11654" actId="255"/>
          <ac:spMkLst>
            <pc:docMk/>
            <pc:sldMk cId="2190778995" sldId="344"/>
            <ac:spMk id="3" creationId="{63B0AD38-B7EF-4AAF-93FE-F43E921203DB}"/>
          </ac:spMkLst>
        </pc:spChg>
      </pc:sldChg>
      <pc:sldChg chg="addSp delSp modSp add">
        <pc:chgData name="Johnson, Chad" userId="29e26967-ee32-4210-a1e6-19e5305e9c5f" providerId="ADAL" clId="{B3D930F0-CCAA-4F58-A97F-CCE84E4ECC51}" dt="2020-02-03T21:02:18.871" v="2433" actId="20577"/>
        <pc:sldMkLst>
          <pc:docMk/>
          <pc:sldMk cId="1582733341" sldId="345"/>
        </pc:sldMkLst>
        <pc:spChg chg="mod">
          <ac:chgData name="Johnson, Chad" userId="29e26967-ee32-4210-a1e6-19e5305e9c5f" providerId="ADAL" clId="{B3D930F0-CCAA-4F58-A97F-CCE84E4ECC51}" dt="2020-02-03T20:35:52.696" v="1270"/>
          <ac:spMkLst>
            <pc:docMk/>
            <pc:sldMk cId="1582733341" sldId="345"/>
            <ac:spMk id="2" creationId="{3DDC2E2B-3775-4789-8FB7-B17D3B5134B1}"/>
          </ac:spMkLst>
        </pc:spChg>
        <pc:spChg chg="mod">
          <ac:chgData name="Johnson, Chad" userId="29e26967-ee32-4210-a1e6-19e5305e9c5f" providerId="ADAL" clId="{B3D930F0-CCAA-4F58-A97F-CCE84E4ECC51}" dt="2020-02-03T21:02:18.871" v="2433" actId="20577"/>
          <ac:spMkLst>
            <pc:docMk/>
            <pc:sldMk cId="1582733341" sldId="345"/>
            <ac:spMk id="3" creationId="{D172C507-EFE5-442C-BB51-9E9D3C6736B9}"/>
          </ac:spMkLst>
        </pc:spChg>
        <pc:picChg chg="add del mod">
          <ac:chgData name="Johnson, Chad" userId="29e26967-ee32-4210-a1e6-19e5305e9c5f" providerId="ADAL" clId="{B3D930F0-CCAA-4F58-A97F-CCE84E4ECC51}" dt="2020-02-03T20:41:05.527" v="1335" actId="478"/>
          <ac:picMkLst>
            <pc:docMk/>
            <pc:sldMk cId="1582733341" sldId="345"/>
            <ac:picMk id="3074" creationId="{218BCA74-5487-4650-8ECC-8FB09A8B90B7}"/>
          </ac:picMkLst>
        </pc:picChg>
        <pc:picChg chg="add del mod">
          <ac:chgData name="Johnson, Chad" userId="29e26967-ee32-4210-a1e6-19e5305e9c5f" providerId="ADAL" clId="{B3D930F0-CCAA-4F58-A97F-CCE84E4ECC51}" dt="2020-02-03T20:53:33.384" v="1967"/>
          <ac:picMkLst>
            <pc:docMk/>
            <pc:sldMk cId="1582733341" sldId="345"/>
            <ac:picMk id="3076" creationId="{5A7AEEFD-EB43-4801-8990-4749EA8C13A1}"/>
          </ac:picMkLst>
        </pc:picChg>
      </pc:sldChg>
      <pc:sldChg chg="delSp modSp add">
        <pc:chgData name="Johnson, Chad" userId="29e26967-ee32-4210-a1e6-19e5305e9c5f" providerId="ADAL" clId="{B3D930F0-CCAA-4F58-A97F-CCE84E4ECC51}" dt="2020-02-03T21:05:44.179" v="2667" actId="20577"/>
        <pc:sldMkLst>
          <pc:docMk/>
          <pc:sldMk cId="1964980057" sldId="346"/>
        </pc:sldMkLst>
        <pc:spChg chg="mod">
          <ac:chgData name="Johnson, Chad" userId="29e26967-ee32-4210-a1e6-19e5305e9c5f" providerId="ADAL" clId="{B3D930F0-CCAA-4F58-A97F-CCE84E4ECC51}" dt="2020-02-03T21:05:44.179" v="2667" actId="20577"/>
          <ac:spMkLst>
            <pc:docMk/>
            <pc:sldMk cId="1964980057" sldId="346"/>
            <ac:spMk id="3" creationId="{D172C507-EFE5-442C-BB51-9E9D3C6736B9}"/>
          </ac:spMkLst>
        </pc:spChg>
        <pc:picChg chg="del">
          <ac:chgData name="Johnson, Chad" userId="29e26967-ee32-4210-a1e6-19e5305e9c5f" providerId="ADAL" clId="{B3D930F0-CCAA-4F58-A97F-CCE84E4ECC51}" dt="2020-02-03T21:00:07.662" v="2313"/>
          <ac:picMkLst>
            <pc:docMk/>
            <pc:sldMk cId="1964980057" sldId="346"/>
            <ac:picMk id="3076" creationId="{5A7AEEFD-EB43-4801-8990-4749EA8C13A1}"/>
          </ac:picMkLst>
        </pc:picChg>
      </pc:sldChg>
      <pc:sldChg chg="addSp delSp modSp add">
        <pc:chgData name="Johnson, Chad" userId="29e26967-ee32-4210-a1e6-19e5305e9c5f" providerId="ADAL" clId="{B3D930F0-CCAA-4F58-A97F-CCE84E4ECC51}" dt="2020-02-03T21:20:52.760" v="3357" actId="1076"/>
        <pc:sldMkLst>
          <pc:docMk/>
          <pc:sldMk cId="1774347452" sldId="347"/>
        </pc:sldMkLst>
        <pc:spChg chg="mod">
          <ac:chgData name="Johnson, Chad" userId="29e26967-ee32-4210-a1e6-19e5305e9c5f" providerId="ADAL" clId="{B3D930F0-CCAA-4F58-A97F-CCE84E4ECC51}" dt="2020-02-03T21:20:43.518" v="3354" actId="14100"/>
          <ac:spMkLst>
            <pc:docMk/>
            <pc:sldMk cId="1774347452" sldId="347"/>
            <ac:spMk id="2" creationId="{8F2BA140-AF42-4EFA-9DD0-A0F2BD368BC9}"/>
          </ac:spMkLst>
        </pc:spChg>
        <pc:spChg chg="del">
          <ac:chgData name="Johnson, Chad" userId="29e26967-ee32-4210-a1e6-19e5305e9c5f" providerId="ADAL" clId="{B3D930F0-CCAA-4F58-A97F-CCE84E4ECC51}" dt="2020-02-03T21:14:35.037" v="3019"/>
          <ac:spMkLst>
            <pc:docMk/>
            <pc:sldMk cId="1774347452" sldId="347"/>
            <ac:spMk id="3" creationId="{C5EE39BE-E8BD-441B-A623-53DD90775134}"/>
          </ac:spMkLst>
        </pc:spChg>
        <pc:picChg chg="add mod">
          <ac:chgData name="Johnson, Chad" userId="29e26967-ee32-4210-a1e6-19e5305e9c5f" providerId="ADAL" clId="{B3D930F0-CCAA-4F58-A97F-CCE84E4ECC51}" dt="2020-02-03T21:20:52.760" v="3357" actId="1076"/>
          <ac:picMkLst>
            <pc:docMk/>
            <pc:sldMk cId="1774347452" sldId="347"/>
            <ac:picMk id="4098" creationId="{89E145E7-9BB9-4012-8924-DBFCC7D1F125}"/>
          </ac:picMkLst>
        </pc:picChg>
      </pc:sldChg>
      <pc:sldChg chg="addSp delSp modSp add">
        <pc:chgData name="Johnson, Chad" userId="29e26967-ee32-4210-a1e6-19e5305e9c5f" providerId="ADAL" clId="{B3D930F0-CCAA-4F58-A97F-CCE84E4ECC51}" dt="2020-02-03T21:21:39.133" v="3364" actId="1076"/>
        <pc:sldMkLst>
          <pc:docMk/>
          <pc:sldMk cId="3082065248" sldId="348"/>
        </pc:sldMkLst>
        <pc:spChg chg="add del mod">
          <ac:chgData name="Johnson, Chad" userId="29e26967-ee32-4210-a1e6-19e5305e9c5f" providerId="ADAL" clId="{B3D930F0-CCAA-4F58-A97F-CCE84E4ECC51}" dt="2020-02-03T21:21:30.792" v="3360"/>
          <ac:spMkLst>
            <pc:docMk/>
            <pc:sldMk cId="3082065248" sldId="348"/>
            <ac:spMk id="3" creationId="{89660C8F-2F77-4B0F-84D3-F0D22A6B634C}"/>
          </ac:spMkLst>
        </pc:spChg>
        <pc:picChg chg="del">
          <ac:chgData name="Johnson, Chad" userId="29e26967-ee32-4210-a1e6-19e5305e9c5f" providerId="ADAL" clId="{B3D930F0-CCAA-4F58-A97F-CCE84E4ECC51}" dt="2020-02-03T21:21:28.282" v="3359" actId="478"/>
          <ac:picMkLst>
            <pc:docMk/>
            <pc:sldMk cId="3082065248" sldId="348"/>
            <ac:picMk id="4098" creationId="{89E145E7-9BB9-4012-8924-DBFCC7D1F125}"/>
          </ac:picMkLst>
        </pc:picChg>
        <pc:picChg chg="add mod">
          <ac:chgData name="Johnson, Chad" userId="29e26967-ee32-4210-a1e6-19e5305e9c5f" providerId="ADAL" clId="{B3D930F0-CCAA-4F58-A97F-CCE84E4ECC51}" dt="2020-02-03T21:21:39.133" v="3364" actId="1076"/>
          <ac:picMkLst>
            <pc:docMk/>
            <pc:sldMk cId="3082065248" sldId="348"/>
            <ac:picMk id="6146" creationId="{E4FDE3AC-AA5C-467F-AB76-BDA2886C44D4}"/>
          </ac:picMkLst>
        </pc:picChg>
      </pc:sldChg>
      <pc:sldChg chg="addSp delSp modSp add">
        <pc:chgData name="Johnson, Chad" userId="29e26967-ee32-4210-a1e6-19e5305e9c5f" providerId="ADAL" clId="{B3D930F0-CCAA-4F58-A97F-CCE84E4ECC51}" dt="2020-02-03T21:22:25.679" v="3371" actId="1076"/>
        <pc:sldMkLst>
          <pc:docMk/>
          <pc:sldMk cId="962640099" sldId="349"/>
        </pc:sldMkLst>
        <pc:spChg chg="add del mod">
          <ac:chgData name="Johnson, Chad" userId="29e26967-ee32-4210-a1e6-19e5305e9c5f" providerId="ADAL" clId="{B3D930F0-CCAA-4F58-A97F-CCE84E4ECC51}" dt="2020-02-03T21:22:17.787" v="3368"/>
          <ac:spMkLst>
            <pc:docMk/>
            <pc:sldMk cId="962640099" sldId="349"/>
            <ac:spMk id="3" creationId="{6E2B50C0-0DB7-457E-BBEB-4818D68F9A81}"/>
          </ac:spMkLst>
        </pc:spChg>
        <pc:picChg chg="del">
          <ac:chgData name="Johnson, Chad" userId="29e26967-ee32-4210-a1e6-19e5305e9c5f" providerId="ADAL" clId="{B3D930F0-CCAA-4F58-A97F-CCE84E4ECC51}" dt="2020-02-03T21:22:16.224" v="3367" actId="478"/>
          <ac:picMkLst>
            <pc:docMk/>
            <pc:sldMk cId="962640099" sldId="349"/>
            <ac:picMk id="6146" creationId="{E4FDE3AC-AA5C-467F-AB76-BDA2886C44D4}"/>
          </ac:picMkLst>
        </pc:picChg>
        <pc:picChg chg="add del">
          <ac:chgData name="Johnson, Chad" userId="29e26967-ee32-4210-a1e6-19e5305e9c5f" providerId="ADAL" clId="{B3D930F0-CCAA-4F58-A97F-CCE84E4ECC51}" dt="2020-02-03T21:22:16.224" v="3367" actId="478"/>
          <ac:picMkLst>
            <pc:docMk/>
            <pc:sldMk cId="962640099" sldId="349"/>
            <ac:picMk id="7170" creationId="{31AC433A-5C0C-46E2-A0F3-C7DAAAA20582}"/>
          </ac:picMkLst>
        </pc:picChg>
        <pc:picChg chg="add mod">
          <ac:chgData name="Johnson, Chad" userId="29e26967-ee32-4210-a1e6-19e5305e9c5f" providerId="ADAL" clId="{B3D930F0-CCAA-4F58-A97F-CCE84E4ECC51}" dt="2020-02-03T21:22:25.679" v="3371" actId="1076"/>
          <ac:picMkLst>
            <pc:docMk/>
            <pc:sldMk cId="962640099" sldId="349"/>
            <ac:picMk id="7172" creationId="{6DA966E0-1FFD-495E-83F0-4F463B30045F}"/>
          </ac:picMkLst>
        </pc:picChg>
      </pc:sldChg>
      <pc:sldChg chg="addSp delSp modSp add">
        <pc:chgData name="Johnson, Chad" userId="29e26967-ee32-4210-a1e6-19e5305e9c5f" providerId="ADAL" clId="{B3D930F0-CCAA-4F58-A97F-CCE84E4ECC51}" dt="2020-02-03T21:25:18.671" v="3397" actId="478"/>
        <pc:sldMkLst>
          <pc:docMk/>
          <pc:sldMk cId="1313289750" sldId="350"/>
        </pc:sldMkLst>
        <pc:spChg chg="del">
          <ac:chgData name="Johnson, Chad" userId="29e26967-ee32-4210-a1e6-19e5305e9c5f" providerId="ADAL" clId="{B3D930F0-CCAA-4F58-A97F-CCE84E4ECC51}" dt="2020-02-03T21:25:17.818" v="3396" actId="478"/>
          <ac:spMkLst>
            <pc:docMk/>
            <pc:sldMk cId="1313289750" sldId="350"/>
            <ac:spMk id="2" creationId="{8F2BA140-AF42-4EFA-9DD0-A0F2BD368BC9}"/>
          </ac:spMkLst>
        </pc:spChg>
        <pc:spChg chg="add del mod">
          <ac:chgData name="Johnson, Chad" userId="29e26967-ee32-4210-a1e6-19e5305e9c5f" providerId="ADAL" clId="{B3D930F0-CCAA-4F58-A97F-CCE84E4ECC51}" dt="2020-02-03T21:24:08.902" v="3374"/>
          <ac:spMkLst>
            <pc:docMk/>
            <pc:sldMk cId="1313289750" sldId="350"/>
            <ac:spMk id="3" creationId="{FF9FE5A2-85BA-4715-BFBD-0B1C377C1F8C}"/>
          </ac:spMkLst>
        </pc:spChg>
        <pc:spChg chg="add del mod">
          <ac:chgData name="Johnson, Chad" userId="29e26967-ee32-4210-a1e6-19e5305e9c5f" providerId="ADAL" clId="{B3D930F0-CCAA-4F58-A97F-CCE84E4ECC51}" dt="2020-02-03T21:25:18.671" v="3397" actId="478"/>
          <ac:spMkLst>
            <pc:docMk/>
            <pc:sldMk cId="1313289750" sldId="350"/>
            <ac:spMk id="9" creationId="{5A763966-0BCE-4C55-AFEC-C7D428B28CDA}"/>
          </ac:spMkLst>
        </pc:spChg>
        <pc:picChg chg="add mod">
          <ac:chgData name="Johnson, Chad" userId="29e26967-ee32-4210-a1e6-19e5305e9c5f" providerId="ADAL" clId="{B3D930F0-CCAA-4F58-A97F-CCE84E4ECC51}" dt="2020-02-03T21:24:53.256" v="3386" actId="1076"/>
          <ac:picMkLst>
            <pc:docMk/>
            <pc:sldMk cId="1313289750" sldId="350"/>
            <ac:picMk id="5" creationId="{353FF88F-2B64-4295-9C9B-5F4D08D0A955}"/>
          </ac:picMkLst>
        </pc:picChg>
        <pc:picChg chg="add del mod">
          <ac:chgData name="Johnson, Chad" userId="29e26967-ee32-4210-a1e6-19e5305e9c5f" providerId="ADAL" clId="{B3D930F0-CCAA-4F58-A97F-CCE84E4ECC51}" dt="2020-02-03T21:24:54.946" v="3387"/>
          <ac:picMkLst>
            <pc:docMk/>
            <pc:sldMk cId="1313289750" sldId="350"/>
            <ac:picMk id="7" creationId="{5DE3C3FA-A462-4A2F-B03E-9ECCBE347B81}"/>
          </ac:picMkLst>
        </pc:picChg>
        <pc:picChg chg="del">
          <ac:chgData name="Johnson, Chad" userId="29e26967-ee32-4210-a1e6-19e5305e9c5f" providerId="ADAL" clId="{B3D930F0-CCAA-4F58-A97F-CCE84E4ECC51}" dt="2020-02-03T21:24:07.385" v="3373" actId="478"/>
          <ac:picMkLst>
            <pc:docMk/>
            <pc:sldMk cId="1313289750" sldId="350"/>
            <ac:picMk id="7172" creationId="{6DA966E0-1FFD-495E-83F0-4F463B30045F}"/>
          </ac:picMkLst>
        </pc:picChg>
      </pc:sldChg>
      <pc:sldChg chg="addSp delSp modSp add">
        <pc:chgData name="Johnson, Chad" userId="29e26967-ee32-4210-a1e6-19e5305e9c5f" providerId="ADAL" clId="{B3D930F0-CCAA-4F58-A97F-CCE84E4ECC51}" dt="2020-02-03T21:25:14.263" v="3395" actId="478"/>
        <pc:sldMkLst>
          <pc:docMk/>
          <pc:sldMk cId="1874273238" sldId="351"/>
        </pc:sldMkLst>
        <pc:spChg chg="del">
          <ac:chgData name="Johnson, Chad" userId="29e26967-ee32-4210-a1e6-19e5305e9c5f" providerId="ADAL" clId="{B3D930F0-CCAA-4F58-A97F-CCE84E4ECC51}" dt="2020-02-03T21:25:12.626" v="3394" actId="478"/>
          <ac:spMkLst>
            <pc:docMk/>
            <pc:sldMk cId="1874273238" sldId="351"/>
            <ac:spMk id="2" creationId="{8F2BA140-AF42-4EFA-9DD0-A0F2BD368BC9}"/>
          </ac:spMkLst>
        </pc:spChg>
        <pc:spChg chg="add del mod">
          <ac:chgData name="Johnson, Chad" userId="29e26967-ee32-4210-a1e6-19e5305e9c5f" providerId="ADAL" clId="{B3D930F0-CCAA-4F58-A97F-CCE84E4ECC51}" dt="2020-02-03T21:25:00.706" v="3390"/>
          <ac:spMkLst>
            <pc:docMk/>
            <pc:sldMk cId="1874273238" sldId="351"/>
            <ac:spMk id="4" creationId="{5DD3397C-F5EC-460F-B950-9D0860B428DB}"/>
          </ac:spMkLst>
        </pc:spChg>
        <pc:spChg chg="add del mod">
          <ac:chgData name="Johnson, Chad" userId="29e26967-ee32-4210-a1e6-19e5305e9c5f" providerId="ADAL" clId="{B3D930F0-CCAA-4F58-A97F-CCE84E4ECC51}" dt="2020-02-03T21:25:14.263" v="3395" actId="478"/>
          <ac:spMkLst>
            <pc:docMk/>
            <pc:sldMk cId="1874273238" sldId="351"/>
            <ac:spMk id="8" creationId="{DF33C51B-0014-4A74-89DB-0A381144053D}"/>
          </ac:spMkLst>
        </pc:spChg>
        <pc:picChg chg="del">
          <ac:chgData name="Johnson, Chad" userId="29e26967-ee32-4210-a1e6-19e5305e9c5f" providerId="ADAL" clId="{B3D930F0-CCAA-4F58-A97F-CCE84E4ECC51}" dt="2020-02-03T21:24:59.283" v="3389" actId="478"/>
          <ac:picMkLst>
            <pc:docMk/>
            <pc:sldMk cId="1874273238" sldId="351"/>
            <ac:picMk id="5" creationId="{353FF88F-2B64-4295-9C9B-5F4D08D0A955}"/>
          </ac:picMkLst>
        </pc:picChg>
        <pc:picChg chg="add mod">
          <ac:chgData name="Johnson, Chad" userId="29e26967-ee32-4210-a1e6-19e5305e9c5f" providerId="ADAL" clId="{B3D930F0-CCAA-4F58-A97F-CCE84E4ECC51}" dt="2020-02-03T21:25:10.007" v="3393" actId="1076"/>
          <ac:picMkLst>
            <pc:docMk/>
            <pc:sldMk cId="1874273238" sldId="351"/>
            <ac:picMk id="6" creationId="{8DDACA65-8F4E-404B-970D-CD4C54A3D6D5}"/>
          </ac:picMkLst>
        </pc:picChg>
      </pc:sldChg>
      <pc:sldChg chg="modSp add ord">
        <pc:chgData name="Johnson, Chad" userId="29e26967-ee32-4210-a1e6-19e5305e9c5f" providerId="ADAL" clId="{B3D930F0-CCAA-4F58-A97F-CCE84E4ECC51}" dt="2020-02-05T18:33:48.221" v="12065"/>
        <pc:sldMkLst>
          <pc:docMk/>
          <pc:sldMk cId="3229648191" sldId="352"/>
        </pc:sldMkLst>
        <pc:spChg chg="mod">
          <ac:chgData name="Johnson, Chad" userId="29e26967-ee32-4210-a1e6-19e5305e9c5f" providerId="ADAL" clId="{B3D930F0-CCAA-4F58-A97F-CCE84E4ECC51}" dt="2020-02-03T21:38:23.295" v="3921" actId="6549"/>
          <ac:spMkLst>
            <pc:docMk/>
            <pc:sldMk cId="3229648191" sldId="352"/>
            <ac:spMk id="5" creationId="{84A7BF40-C4C8-43F3-9D6E-BA02074ADB32}"/>
          </ac:spMkLst>
        </pc:spChg>
      </pc:sldChg>
      <pc:sldChg chg="addSp delSp modSp add ord">
        <pc:chgData name="Johnson, Chad" userId="29e26967-ee32-4210-a1e6-19e5305e9c5f" providerId="ADAL" clId="{B3D930F0-CCAA-4F58-A97F-CCE84E4ECC51}" dt="2020-02-05T18:33:48.221" v="12065"/>
        <pc:sldMkLst>
          <pc:docMk/>
          <pc:sldMk cId="1624475554" sldId="353"/>
        </pc:sldMkLst>
        <pc:spChg chg="mod">
          <ac:chgData name="Johnson, Chad" userId="29e26967-ee32-4210-a1e6-19e5305e9c5f" providerId="ADAL" clId="{B3D930F0-CCAA-4F58-A97F-CCE84E4ECC51}" dt="2020-02-05T18:32:37.338" v="12059" actId="1076"/>
          <ac:spMkLst>
            <pc:docMk/>
            <pc:sldMk cId="1624475554" sldId="353"/>
            <ac:spMk id="2" creationId="{BDE7651C-328F-419E-B5B8-5BD1848F6AAE}"/>
          </ac:spMkLst>
        </pc:spChg>
        <pc:spChg chg="mod">
          <ac:chgData name="Johnson, Chad" userId="29e26967-ee32-4210-a1e6-19e5305e9c5f" providerId="ADAL" clId="{B3D930F0-CCAA-4F58-A97F-CCE84E4ECC51}" dt="2020-02-05T18:32:43.283" v="12061" actId="14100"/>
          <ac:spMkLst>
            <pc:docMk/>
            <pc:sldMk cId="1624475554" sldId="353"/>
            <ac:spMk id="3" creationId="{73A40B80-F75E-44B3-A257-11EE71FCB468}"/>
          </ac:spMkLst>
        </pc:spChg>
        <pc:picChg chg="add del mod">
          <ac:chgData name="Johnson, Chad" userId="29e26967-ee32-4210-a1e6-19e5305e9c5f" providerId="ADAL" clId="{B3D930F0-CCAA-4F58-A97F-CCE84E4ECC51}" dt="2020-02-05T18:30:23.503" v="12041" actId="478"/>
          <ac:picMkLst>
            <pc:docMk/>
            <pc:sldMk cId="1624475554" sldId="353"/>
            <ac:picMk id="5" creationId="{B4B8FF18-86D6-4972-9619-483B66B9AAE8}"/>
          </ac:picMkLst>
        </pc:picChg>
        <pc:picChg chg="add del mod">
          <ac:chgData name="Johnson, Chad" userId="29e26967-ee32-4210-a1e6-19e5305e9c5f" providerId="ADAL" clId="{B3D930F0-CCAA-4F58-A97F-CCE84E4ECC51}" dt="2020-02-05T18:31:22.823" v="12048" actId="478"/>
          <ac:picMkLst>
            <pc:docMk/>
            <pc:sldMk cId="1624475554" sldId="353"/>
            <ac:picMk id="7" creationId="{2C79EA03-CF03-4B73-AA52-259F0EAE88B0}"/>
          </ac:picMkLst>
        </pc:picChg>
        <pc:picChg chg="add mod">
          <ac:chgData name="Johnson, Chad" userId="29e26967-ee32-4210-a1e6-19e5305e9c5f" providerId="ADAL" clId="{B3D930F0-CCAA-4F58-A97F-CCE84E4ECC51}" dt="2020-02-05T18:32:17.570" v="12054" actId="1076"/>
          <ac:picMkLst>
            <pc:docMk/>
            <pc:sldMk cId="1624475554" sldId="353"/>
            <ac:picMk id="9" creationId="{6D282D45-4B3F-4B71-8503-483B15D11483}"/>
          </ac:picMkLst>
        </pc:picChg>
      </pc:sldChg>
      <pc:sldChg chg="addSp modSp add">
        <pc:chgData name="Johnson, Chad" userId="29e26967-ee32-4210-a1e6-19e5305e9c5f" providerId="ADAL" clId="{B3D930F0-CCAA-4F58-A97F-CCE84E4ECC51}" dt="2020-02-05T15:28:10.868" v="5260" actId="255"/>
        <pc:sldMkLst>
          <pc:docMk/>
          <pc:sldMk cId="1657625968" sldId="354"/>
        </pc:sldMkLst>
        <pc:spChg chg="mod">
          <ac:chgData name="Johnson, Chad" userId="29e26967-ee32-4210-a1e6-19e5305e9c5f" providerId="ADAL" clId="{B3D930F0-CCAA-4F58-A97F-CCE84E4ECC51}" dt="2020-02-05T15:20:32.629" v="5069" actId="14100"/>
          <ac:spMkLst>
            <pc:docMk/>
            <pc:sldMk cId="1657625968" sldId="354"/>
            <ac:spMk id="2" creationId="{04DBDFE1-9625-4233-B1ED-3D8D8917F619}"/>
          </ac:spMkLst>
        </pc:spChg>
        <pc:spChg chg="mod">
          <ac:chgData name="Johnson, Chad" userId="29e26967-ee32-4210-a1e6-19e5305e9c5f" providerId="ADAL" clId="{B3D930F0-CCAA-4F58-A97F-CCE84E4ECC51}" dt="2020-02-05T15:28:10.868" v="5260" actId="255"/>
          <ac:spMkLst>
            <pc:docMk/>
            <pc:sldMk cId="1657625968" sldId="354"/>
            <ac:spMk id="3" creationId="{B3C80ECF-6E29-4465-85EA-1A8536B24BAC}"/>
          </ac:spMkLst>
        </pc:spChg>
        <pc:picChg chg="add mod">
          <ac:chgData name="Johnson, Chad" userId="29e26967-ee32-4210-a1e6-19e5305e9c5f" providerId="ADAL" clId="{B3D930F0-CCAA-4F58-A97F-CCE84E4ECC51}" dt="2020-02-05T14:48:07.871" v="4356" actId="1076"/>
          <ac:picMkLst>
            <pc:docMk/>
            <pc:sldMk cId="1657625968" sldId="354"/>
            <ac:picMk id="1026" creationId="{5708D3C2-DEA0-4BDC-9297-DCD56DE7167A}"/>
          </ac:picMkLst>
        </pc:picChg>
      </pc:sldChg>
      <pc:sldChg chg="modSp add ord">
        <pc:chgData name="Johnson, Chad" userId="29e26967-ee32-4210-a1e6-19e5305e9c5f" providerId="ADAL" clId="{B3D930F0-CCAA-4F58-A97F-CCE84E4ECC51}" dt="2020-02-05T15:42:46.912" v="5698" actId="20577"/>
        <pc:sldMkLst>
          <pc:docMk/>
          <pc:sldMk cId="2549575650" sldId="355"/>
        </pc:sldMkLst>
        <pc:spChg chg="mod">
          <ac:chgData name="Johnson, Chad" userId="29e26967-ee32-4210-a1e6-19e5305e9c5f" providerId="ADAL" clId="{B3D930F0-CCAA-4F58-A97F-CCE84E4ECC51}" dt="2020-02-05T15:25:28.469" v="5154" actId="20577"/>
          <ac:spMkLst>
            <pc:docMk/>
            <pc:sldMk cId="2549575650" sldId="355"/>
            <ac:spMk id="2" creationId="{CF9EFEDC-D488-490D-A2A8-E1B2B5C441DC}"/>
          </ac:spMkLst>
        </pc:spChg>
        <pc:spChg chg="mod">
          <ac:chgData name="Johnson, Chad" userId="29e26967-ee32-4210-a1e6-19e5305e9c5f" providerId="ADAL" clId="{B3D930F0-CCAA-4F58-A97F-CCE84E4ECC51}" dt="2020-02-05T15:42:46.912" v="5698" actId="20577"/>
          <ac:spMkLst>
            <pc:docMk/>
            <pc:sldMk cId="2549575650" sldId="355"/>
            <ac:spMk id="3" creationId="{F21A8206-6372-4121-A382-A4D7C3102F13}"/>
          </ac:spMkLst>
        </pc:spChg>
      </pc:sldChg>
      <pc:sldChg chg="addSp delSp modSp add">
        <pc:chgData name="Johnson, Chad" userId="29e26967-ee32-4210-a1e6-19e5305e9c5f" providerId="ADAL" clId="{B3D930F0-CCAA-4F58-A97F-CCE84E4ECC51}" dt="2020-02-05T15:51:38.988" v="5714" actId="1076"/>
        <pc:sldMkLst>
          <pc:docMk/>
          <pc:sldMk cId="2832475848" sldId="356"/>
        </pc:sldMkLst>
        <pc:spChg chg="mod">
          <ac:chgData name="Johnson, Chad" userId="29e26967-ee32-4210-a1e6-19e5305e9c5f" providerId="ADAL" clId="{B3D930F0-CCAA-4F58-A97F-CCE84E4ECC51}" dt="2020-02-05T15:51:30.856" v="5711" actId="14100"/>
          <ac:spMkLst>
            <pc:docMk/>
            <pc:sldMk cId="2832475848" sldId="356"/>
            <ac:spMk id="2" creationId="{9EA4350F-F040-49DB-B27B-883E8C4AFFCB}"/>
          </ac:spMkLst>
        </pc:spChg>
        <pc:spChg chg="del">
          <ac:chgData name="Johnson, Chad" userId="29e26967-ee32-4210-a1e6-19e5305e9c5f" providerId="ADAL" clId="{B3D930F0-CCAA-4F58-A97F-CCE84E4ECC51}" dt="2020-02-05T15:50:10.245" v="5710"/>
          <ac:spMkLst>
            <pc:docMk/>
            <pc:sldMk cId="2832475848" sldId="356"/>
            <ac:spMk id="3" creationId="{6569D040-6E0B-47D0-AEE6-682974DC0E78}"/>
          </ac:spMkLst>
        </pc:spChg>
        <pc:picChg chg="add mod">
          <ac:chgData name="Johnson, Chad" userId="29e26967-ee32-4210-a1e6-19e5305e9c5f" providerId="ADAL" clId="{B3D930F0-CCAA-4F58-A97F-CCE84E4ECC51}" dt="2020-02-05T15:51:38.988" v="5714" actId="1076"/>
          <ac:picMkLst>
            <pc:docMk/>
            <pc:sldMk cId="2832475848" sldId="356"/>
            <ac:picMk id="4" creationId="{E04B31A5-B7B0-46D0-9AB8-6A888068AE24}"/>
          </ac:picMkLst>
        </pc:picChg>
      </pc:sldChg>
      <pc:sldChg chg="addSp delSp modSp add modAnim">
        <pc:chgData name="Johnson, Chad" userId="29e26967-ee32-4210-a1e6-19e5305e9c5f" providerId="ADAL" clId="{B3D930F0-CCAA-4F58-A97F-CCE84E4ECC51}" dt="2020-02-05T15:40:22.176" v="5608"/>
        <pc:sldMkLst>
          <pc:docMk/>
          <pc:sldMk cId="1360595555" sldId="357"/>
        </pc:sldMkLst>
        <pc:spChg chg="del">
          <ac:chgData name="Johnson, Chad" userId="29e26967-ee32-4210-a1e6-19e5305e9c5f" providerId="ADAL" clId="{B3D930F0-CCAA-4F58-A97F-CCE84E4ECC51}" dt="2020-02-05T15:31:30.038" v="5567" actId="478"/>
          <ac:spMkLst>
            <pc:docMk/>
            <pc:sldMk cId="1360595555" sldId="357"/>
            <ac:spMk id="2" creationId="{34DEFC71-27FD-44B3-BF05-6231683E22DB}"/>
          </ac:spMkLst>
        </pc:spChg>
        <pc:spChg chg="del">
          <ac:chgData name="Johnson, Chad" userId="29e26967-ee32-4210-a1e6-19e5305e9c5f" providerId="ADAL" clId="{B3D930F0-CCAA-4F58-A97F-CCE84E4ECC51}" dt="2020-02-05T15:31:27.048" v="5566"/>
          <ac:spMkLst>
            <pc:docMk/>
            <pc:sldMk cId="1360595555" sldId="357"/>
            <ac:spMk id="3" creationId="{8A11C55D-7BFE-4324-A77D-685DB6522E05}"/>
          </ac:spMkLst>
        </pc:spChg>
        <pc:picChg chg="add mod">
          <ac:chgData name="Johnson, Chad" userId="29e26967-ee32-4210-a1e6-19e5305e9c5f" providerId="ADAL" clId="{B3D930F0-CCAA-4F58-A97F-CCE84E4ECC51}" dt="2020-02-05T15:34:05.196" v="5591" actId="14100"/>
          <ac:picMkLst>
            <pc:docMk/>
            <pc:sldMk cId="1360595555" sldId="357"/>
            <ac:picMk id="2050" creationId="{100434FF-125C-4C6B-B0B7-369403F8AD10}"/>
          </ac:picMkLst>
        </pc:picChg>
        <pc:picChg chg="add mod">
          <ac:chgData name="Johnson, Chad" userId="29e26967-ee32-4210-a1e6-19e5305e9c5f" providerId="ADAL" clId="{B3D930F0-CCAA-4F58-A97F-CCE84E4ECC51}" dt="2020-02-05T15:34:16.993" v="5594" actId="1076"/>
          <ac:picMkLst>
            <pc:docMk/>
            <pc:sldMk cId="1360595555" sldId="357"/>
            <ac:picMk id="2052" creationId="{EAC69B52-67E2-4575-9A5B-20DC3C3C1C6F}"/>
          </ac:picMkLst>
        </pc:picChg>
        <pc:picChg chg="add mod">
          <ac:chgData name="Johnson, Chad" userId="29e26967-ee32-4210-a1e6-19e5305e9c5f" providerId="ADAL" clId="{B3D930F0-CCAA-4F58-A97F-CCE84E4ECC51}" dt="2020-02-05T15:33:47.915" v="5587" actId="1076"/>
          <ac:picMkLst>
            <pc:docMk/>
            <pc:sldMk cId="1360595555" sldId="357"/>
            <ac:picMk id="2054" creationId="{AA053C2F-D7C0-4CEC-9135-399866FA97BA}"/>
          </ac:picMkLst>
        </pc:picChg>
        <pc:picChg chg="add del mod">
          <ac:chgData name="Johnson, Chad" userId="29e26967-ee32-4210-a1e6-19e5305e9c5f" providerId="ADAL" clId="{B3D930F0-CCAA-4F58-A97F-CCE84E4ECC51}" dt="2020-02-05T15:40:22.176" v="5608"/>
          <ac:picMkLst>
            <pc:docMk/>
            <pc:sldMk cId="1360595555" sldId="357"/>
            <ac:picMk id="2056" creationId="{A874B5B1-2EF0-477F-B1B1-F745E22696E3}"/>
          </ac:picMkLst>
        </pc:picChg>
        <pc:picChg chg="add del mod">
          <ac:chgData name="Johnson, Chad" userId="29e26967-ee32-4210-a1e6-19e5305e9c5f" providerId="ADAL" clId="{B3D930F0-CCAA-4F58-A97F-CCE84E4ECC51}" dt="2020-02-05T15:40:22.176" v="5608"/>
          <ac:picMkLst>
            <pc:docMk/>
            <pc:sldMk cId="1360595555" sldId="357"/>
            <ac:picMk id="2058" creationId="{E0BEFE3C-65D0-4817-A65C-73F6A8895003}"/>
          </ac:picMkLst>
        </pc:picChg>
        <pc:picChg chg="add del mod">
          <ac:chgData name="Johnson, Chad" userId="29e26967-ee32-4210-a1e6-19e5305e9c5f" providerId="ADAL" clId="{B3D930F0-CCAA-4F58-A97F-CCE84E4ECC51}" dt="2020-02-05T15:40:22.176" v="5608"/>
          <ac:picMkLst>
            <pc:docMk/>
            <pc:sldMk cId="1360595555" sldId="357"/>
            <ac:picMk id="2060" creationId="{E23B96C5-74B5-4F55-84B9-6663D43BCEB8}"/>
          </ac:picMkLst>
        </pc:picChg>
      </pc:sldChg>
      <pc:sldChg chg="addSp delSp add modAnim">
        <pc:chgData name="Johnson, Chad" userId="29e26967-ee32-4210-a1e6-19e5305e9c5f" providerId="ADAL" clId="{B3D930F0-CCAA-4F58-A97F-CCE84E4ECC51}" dt="2020-02-05T15:40:40.624" v="5613" actId="478"/>
        <pc:sldMkLst>
          <pc:docMk/>
          <pc:sldMk cId="1767499191" sldId="358"/>
        </pc:sldMkLst>
        <pc:spChg chg="del">
          <ac:chgData name="Johnson, Chad" userId="29e26967-ee32-4210-a1e6-19e5305e9c5f" providerId="ADAL" clId="{B3D930F0-CCAA-4F58-A97F-CCE84E4ECC51}" dt="2020-02-05T15:40:38.648" v="5612" actId="478"/>
          <ac:spMkLst>
            <pc:docMk/>
            <pc:sldMk cId="1767499191" sldId="358"/>
            <ac:spMk id="2" creationId="{B890972B-25D7-4DFB-BA03-6DC7C9AE2EAD}"/>
          </ac:spMkLst>
        </pc:spChg>
        <pc:spChg chg="del">
          <ac:chgData name="Johnson, Chad" userId="29e26967-ee32-4210-a1e6-19e5305e9c5f" providerId="ADAL" clId="{B3D930F0-CCAA-4F58-A97F-CCE84E4ECC51}" dt="2020-02-05T15:40:40.624" v="5613" actId="478"/>
          <ac:spMkLst>
            <pc:docMk/>
            <pc:sldMk cId="1767499191" sldId="358"/>
            <ac:spMk id="3" creationId="{4EC756F0-2A0C-4CFE-8F2D-50CF9E57B489}"/>
          </ac:spMkLst>
        </pc:spChg>
        <pc:picChg chg="add">
          <ac:chgData name="Johnson, Chad" userId="29e26967-ee32-4210-a1e6-19e5305e9c5f" providerId="ADAL" clId="{B3D930F0-CCAA-4F58-A97F-CCE84E4ECC51}" dt="2020-02-05T15:40:27.624" v="5610"/>
          <ac:picMkLst>
            <pc:docMk/>
            <pc:sldMk cId="1767499191" sldId="358"/>
            <ac:picMk id="4" creationId="{3ED54EA6-F2D8-41C0-84D7-EB7BDE72E5C9}"/>
          </ac:picMkLst>
        </pc:picChg>
        <pc:picChg chg="add">
          <ac:chgData name="Johnson, Chad" userId="29e26967-ee32-4210-a1e6-19e5305e9c5f" providerId="ADAL" clId="{B3D930F0-CCAA-4F58-A97F-CCE84E4ECC51}" dt="2020-02-05T15:40:27.624" v="5610"/>
          <ac:picMkLst>
            <pc:docMk/>
            <pc:sldMk cId="1767499191" sldId="358"/>
            <ac:picMk id="5" creationId="{62A965F1-E263-4D94-97B5-49E0BF074CDB}"/>
          </ac:picMkLst>
        </pc:picChg>
        <pc:picChg chg="add">
          <ac:chgData name="Johnson, Chad" userId="29e26967-ee32-4210-a1e6-19e5305e9c5f" providerId="ADAL" clId="{B3D930F0-CCAA-4F58-A97F-CCE84E4ECC51}" dt="2020-02-05T15:40:27.624" v="5610"/>
          <ac:picMkLst>
            <pc:docMk/>
            <pc:sldMk cId="1767499191" sldId="358"/>
            <ac:picMk id="6" creationId="{38E30F0A-6FEC-4591-BEAF-A0C347A77B5D}"/>
          </ac:picMkLst>
        </pc:picChg>
      </pc:sldChg>
      <pc:sldChg chg="addSp delSp modSp add modAnim">
        <pc:chgData name="Johnson, Chad" userId="29e26967-ee32-4210-a1e6-19e5305e9c5f" providerId="ADAL" clId="{B3D930F0-CCAA-4F58-A97F-CCE84E4ECC51}" dt="2020-02-05T15:48:59.723" v="5709"/>
        <pc:sldMkLst>
          <pc:docMk/>
          <pc:sldMk cId="1802657357" sldId="359"/>
        </pc:sldMkLst>
        <pc:spChg chg="del">
          <ac:chgData name="Johnson, Chad" userId="29e26967-ee32-4210-a1e6-19e5305e9c5f" providerId="ADAL" clId="{B3D930F0-CCAA-4F58-A97F-CCE84E4ECC51}" dt="2020-02-05T15:43:45.731" v="5700"/>
          <ac:spMkLst>
            <pc:docMk/>
            <pc:sldMk cId="1802657357" sldId="359"/>
            <ac:spMk id="2" creationId="{DBA721D3-D554-4667-BB53-3AB69B36623F}"/>
          </ac:spMkLst>
        </pc:spChg>
        <pc:spChg chg="del">
          <ac:chgData name="Johnson, Chad" userId="29e26967-ee32-4210-a1e6-19e5305e9c5f" providerId="ADAL" clId="{B3D930F0-CCAA-4F58-A97F-CCE84E4ECC51}" dt="2020-02-05T15:43:45.731" v="5700"/>
          <ac:spMkLst>
            <pc:docMk/>
            <pc:sldMk cId="1802657357" sldId="359"/>
            <ac:spMk id="3" creationId="{7E56BBD4-9F46-47E8-B6A1-7ED2BDC1F1F1}"/>
          </ac:spMkLst>
        </pc:spChg>
        <pc:picChg chg="add mod">
          <ac:chgData name="Johnson, Chad" userId="29e26967-ee32-4210-a1e6-19e5305e9c5f" providerId="ADAL" clId="{B3D930F0-CCAA-4F58-A97F-CCE84E4ECC51}" dt="2020-02-05T15:43:50.138" v="5702" actId="1076"/>
          <ac:picMkLst>
            <pc:docMk/>
            <pc:sldMk cId="1802657357" sldId="359"/>
            <ac:picMk id="3074" creationId="{DEDF0D86-F3A2-43EE-A126-B59C206E51E3}"/>
          </ac:picMkLst>
        </pc:picChg>
        <pc:picChg chg="add mod">
          <ac:chgData name="Johnson, Chad" userId="29e26967-ee32-4210-a1e6-19e5305e9c5f" providerId="ADAL" clId="{B3D930F0-CCAA-4F58-A97F-CCE84E4ECC51}" dt="2020-02-05T15:48:58.363" v="5707" actId="166"/>
          <ac:picMkLst>
            <pc:docMk/>
            <pc:sldMk cId="1802657357" sldId="359"/>
            <ac:picMk id="3076" creationId="{81FAC0C7-1838-4B3F-8BDE-628094BFCE85}"/>
          </ac:picMkLst>
        </pc:picChg>
        <pc:picChg chg="add mod">
          <ac:chgData name="Johnson, Chad" userId="29e26967-ee32-4210-a1e6-19e5305e9c5f" providerId="ADAL" clId="{B3D930F0-CCAA-4F58-A97F-CCE84E4ECC51}" dt="2020-02-05T15:48:55.552" v="5706" actId="1076"/>
          <ac:picMkLst>
            <pc:docMk/>
            <pc:sldMk cId="1802657357" sldId="359"/>
            <ac:picMk id="3078" creationId="{74E27395-E0CA-4FC4-A959-7B2FB53AD82E}"/>
          </ac:picMkLst>
        </pc:picChg>
      </pc:sldChg>
      <pc:sldChg chg="modSp add">
        <pc:chgData name="Johnson, Chad" userId="29e26967-ee32-4210-a1e6-19e5305e9c5f" providerId="ADAL" clId="{B3D930F0-CCAA-4F58-A97F-CCE84E4ECC51}" dt="2020-02-05T15:58:14.131" v="6554" actId="20577"/>
        <pc:sldMkLst>
          <pc:docMk/>
          <pc:sldMk cId="3662174618" sldId="360"/>
        </pc:sldMkLst>
        <pc:spChg chg="mod">
          <ac:chgData name="Johnson, Chad" userId="29e26967-ee32-4210-a1e6-19e5305e9c5f" providerId="ADAL" clId="{B3D930F0-CCAA-4F58-A97F-CCE84E4ECC51}" dt="2020-02-05T15:52:13.150" v="5727" actId="20577"/>
          <ac:spMkLst>
            <pc:docMk/>
            <pc:sldMk cId="3662174618" sldId="360"/>
            <ac:spMk id="2" creationId="{9B4D6FE5-FBCC-4C41-910A-4EA00ADB261F}"/>
          </ac:spMkLst>
        </pc:spChg>
        <pc:spChg chg="mod">
          <ac:chgData name="Johnson, Chad" userId="29e26967-ee32-4210-a1e6-19e5305e9c5f" providerId="ADAL" clId="{B3D930F0-CCAA-4F58-A97F-CCE84E4ECC51}" dt="2020-02-05T15:58:14.131" v="6554" actId="20577"/>
          <ac:spMkLst>
            <pc:docMk/>
            <pc:sldMk cId="3662174618" sldId="360"/>
            <ac:spMk id="3" creationId="{2569CC04-E683-4D1A-839E-CF6E0EB9497B}"/>
          </ac:spMkLst>
        </pc:spChg>
      </pc:sldChg>
      <pc:sldChg chg="modSp add">
        <pc:chgData name="Johnson, Chad" userId="29e26967-ee32-4210-a1e6-19e5305e9c5f" providerId="ADAL" clId="{B3D930F0-CCAA-4F58-A97F-CCE84E4ECC51}" dt="2020-02-05T16:27:42.090" v="7776" actId="6549"/>
        <pc:sldMkLst>
          <pc:docMk/>
          <pc:sldMk cId="3616269394" sldId="361"/>
        </pc:sldMkLst>
        <pc:spChg chg="mod">
          <ac:chgData name="Johnson, Chad" userId="29e26967-ee32-4210-a1e6-19e5305e9c5f" providerId="ADAL" clId="{B3D930F0-CCAA-4F58-A97F-CCE84E4ECC51}" dt="2020-02-05T15:58:24.002" v="6567" actId="20577"/>
          <ac:spMkLst>
            <pc:docMk/>
            <pc:sldMk cId="3616269394" sldId="361"/>
            <ac:spMk id="2" creationId="{73B6E4DF-B648-4148-B31D-0426325304C3}"/>
          </ac:spMkLst>
        </pc:spChg>
        <pc:spChg chg="mod">
          <ac:chgData name="Johnson, Chad" userId="29e26967-ee32-4210-a1e6-19e5305e9c5f" providerId="ADAL" clId="{B3D930F0-CCAA-4F58-A97F-CCE84E4ECC51}" dt="2020-02-05T16:27:42.090" v="7776" actId="6549"/>
          <ac:spMkLst>
            <pc:docMk/>
            <pc:sldMk cId="3616269394" sldId="361"/>
            <ac:spMk id="3" creationId="{5D7947AC-E2F9-4024-88D4-419BE74F7A45}"/>
          </ac:spMkLst>
        </pc:spChg>
      </pc:sldChg>
      <pc:sldChg chg="addSp delSp modSp add">
        <pc:chgData name="Johnson, Chad" userId="29e26967-ee32-4210-a1e6-19e5305e9c5f" providerId="ADAL" clId="{B3D930F0-CCAA-4F58-A97F-CCE84E4ECC51}" dt="2020-02-05T18:35:37.944" v="12081" actId="20577"/>
        <pc:sldMkLst>
          <pc:docMk/>
          <pc:sldMk cId="2737171540" sldId="362"/>
        </pc:sldMkLst>
        <pc:spChg chg="mod">
          <ac:chgData name="Johnson, Chad" userId="29e26967-ee32-4210-a1e6-19e5305e9c5f" providerId="ADAL" clId="{B3D930F0-CCAA-4F58-A97F-CCE84E4ECC51}" dt="2020-02-05T17:20:06.034" v="10225" actId="14100"/>
          <ac:spMkLst>
            <pc:docMk/>
            <pc:sldMk cId="2737171540" sldId="362"/>
            <ac:spMk id="2" creationId="{BBBB3675-7992-4DCD-89F4-99FD9DD617A9}"/>
          </ac:spMkLst>
        </pc:spChg>
        <pc:spChg chg="mod">
          <ac:chgData name="Johnson, Chad" userId="29e26967-ee32-4210-a1e6-19e5305e9c5f" providerId="ADAL" clId="{B3D930F0-CCAA-4F58-A97F-CCE84E4ECC51}" dt="2020-02-05T18:35:37.944" v="12081" actId="20577"/>
          <ac:spMkLst>
            <pc:docMk/>
            <pc:sldMk cId="2737171540" sldId="362"/>
            <ac:spMk id="3" creationId="{F4EC7FDC-8C29-4A34-90EE-E0663D1F3825}"/>
          </ac:spMkLst>
        </pc:spChg>
        <pc:picChg chg="add del">
          <ac:chgData name="Johnson, Chad" userId="29e26967-ee32-4210-a1e6-19e5305e9c5f" providerId="ADAL" clId="{B3D930F0-CCAA-4F58-A97F-CCE84E4ECC51}" dt="2020-02-05T16:13:38.127" v="7019"/>
          <ac:picMkLst>
            <pc:docMk/>
            <pc:sldMk cId="2737171540" sldId="362"/>
            <ac:picMk id="4" creationId="{F7EFDB84-2F90-46B2-9BE2-35FFDC53BA37}"/>
          </ac:picMkLst>
        </pc:picChg>
      </pc:sldChg>
      <pc:sldChg chg="modSp add">
        <pc:chgData name="Johnson, Chad" userId="29e26967-ee32-4210-a1e6-19e5305e9c5f" providerId="ADAL" clId="{B3D930F0-CCAA-4F58-A97F-CCE84E4ECC51}" dt="2020-02-05T17:42:36.682" v="11217" actId="20577"/>
        <pc:sldMkLst>
          <pc:docMk/>
          <pc:sldMk cId="3677927523" sldId="363"/>
        </pc:sldMkLst>
        <pc:spChg chg="mod">
          <ac:chgData name="Johnson, Chad" userId="29e26967-ee32-4210-a1e6-19e5305e9c5f" providerId="ADAL" clId="{B3D930F0-CCAA-4F58-A97F-CCE84E4ECC51}" dt="2020-02-05T17:42:36.682" v="11217" actId="20577"/>
          <ac:spMkLst>
            <pc:docMk/>
            <pc:sldMk cId="3677927523" sldId="363"/>
            <ac:spMk id="3" creationId="{5D7947AC-E2F9-4024-88D4-419BE74F7A45}"/>
          </ac:spMkLst>
        </pc:spChg>
      </pc:sldChg>
      <pc:sldChg chg="addSp delSp modSp add">
        <pc:chgData name="Johnson, Chad" userId="29e26967-ee32-4210-a1e6-19e5305e9c5f" providerId="ADAL" clId="{B3D930F0-CCAA-4F58-A97F-CCE84E4ECC51}" dt="2020-02-05T16:34:51.026" v="8589" actId="6549"/>
        <pc:sldMkLst>
          <pc:docMk/>
          <pc:sldMk cId="704015081" sldId="364"/>
        </pc:sldMkLst>
        <pc:spChg chg="mod">
          <ac:chgData name="Johnson, Chad" userId="29e26967-ee32-4210-a1e6-19e5305e9c5f" providerId="ADAL" clId="{B3D930F0-CCAA-4F58-A97F-CCE84E4ECC51}" dt="2020-02-05T16:34:51.026" v="8589" actId="6549"/>
          <ac:spMkLst>
            <pc:docMk/>
            <pc:sldMk cId="704015081" sldId="364"/>
            <ac:spMk id="2" creationId="{85BFFE1E-D602-4187-9EE8-4EB6059C7CA4}"/>
          </ac:spMkLst>
        </pc:spChg>
        <pc:spChg chg="del">
          <ac:chgData name="Johnson, Chad" userId="29e26967-ee32-4210-a1e6-19e5305e9c5f" providerId="ADAL" clId="{B3D930F0-CCAA-4F58-A97F-CCE84E4ECC51}" dt="2020-02-05T16:33:11.549" v="8560"/>
          <ac:spMkLst>
            <pc:docMk/>
            <pc:sldMk cId="704015081" sldId="364"/>
            <ac:spMk id="3" creationId="{ABFDBC6B-C0CB-419A-AEDE-595F191ABC77}"/>
          </ac:spMkLst>
        </pc:spChg>
        <pc:picChg chg="add mod">
          <ac:chgData name="Johnson, Chad" userId="29e26967-ee32-4210-a1e6-19e5305e9c5f" providerId="ADAL" clId="{B3D930F0-CCAA-4F58-A97F-CCE84E4ECC51}" dt="2020-02-05T16:34:04.850" v="8565" actId="14100"/>
          <ac:picMkLst>
            <pc:docMk/>
            <pc:sldMk cId="704015081" sldId="364"/>
            <ac:picMk id="4" creationId="{DF9C7BB1-7A99-4B81-8E13-DAD3950D65E4}"/>
          </ac:picMkLst>
        </pc:picChg>
        <pc:picChg chg="add mod">
          <ac:chgData name="Johnson, Chad" userId="29e26967-ee32-4210-a1e6-19e5305e9c5f" providerId="ADAL" clId="{B3D930F0-CCAA-4F58-A97F-CCE84E4ECC51}" dt="2020-02-05T16:33:58.538" v="8563" actId="1076"/>
          <ac:picMkLst>
            <pc:docMk/>
            <pc:sldMk cId="704015081" sldId="364"/>
            <ac:picMk id="5" creationId="{139CC95D-188F-4E51-AD01-8B374EE49E0C}"/>
          </ac:picMkLst>
        </pc:picChg>
      </pc:sldChg>
      <pc:sldChg chg="add del">
        <pc:chgData name="Johnson, Chad" userId="29e26967-ee32-4210-a1e6-19e5305e9c5f" providerId="ADAL" clId="{B3D930F0-CCAA-4F58-A97F-CCE84E4ECC51}" dt="2020-02-05T16:34:53.896" v="8590" actId="2696"/>
        <pc:sldMkLst>
          <pc:docMk/>
          <pc:sldMk cId="859353934" sldId="365"/>
        </pc:sldMkLst>
      </pc:sldChg>
      <pc:sldChg chg="modSp add">
        <pc:chgData name="Johnson, Chad" userId="29e26967-ee32-4210-a1e6-19e5305e9c5f" providerId="ADAL" clId="{B3D930F0-CCAA-4F58-A97F-CCE84E4ECC51}" dt="2020-02-05T17:06:34.492" v="9361" actId="20577"/>
        <pc:sldMkLst>
          <pc:docMk/>
          <pc:sldMk cId="964240616" sldId="365"/>
        </pc:sldMkLst>
        <pc:spChg chg="mod">
          <ac:chgData name="Johnson, Chad" userId="29e26967-ee32-4210-a1e6-19e5305e9c5f" providerId="ADAL" clId="{B3D930F0-CCAA-4F58-A97F-CCE84E4ECC51}" dt="2020-02-05T16:54:41.605" v="8826" actId="20577"/>
          <ac:spMkLst>
            <pc:docMk/>
            <pc:sldMk cId="964240616" sldId="365"/>
            <ac:spMk id="2" creationId="{662F861F-BC95-4A5B-915D-42BC8901EB08}"/>
          </ac:spMkLst>
        </pc:spChg>
        <pc:spChg chg="mod">
          <ac:chgData name="Johnson, Chad" userId="29e26967-ee32-4210-a1e6-19e5305e9c5f" providerId="ADAL" clId="{B3D930F0-CCAA-4F58-A97F-CCE84E4ECC51}" dt="2020-02-05T17:06:34.492" v="9361" actId="20577"/>
          <ac:spMkLst>
            <pc:docMk/>
            <pc:sldMk cId="964240616" sldId="365"/>
            <ac:spMk id="3" creationId="{40688404-775C-4CEE-A9A5-D49A4079AF31}"/>
          </ac:spMkLst>
        </pc:spChg>
      </pc:sldChg>
      <pc:sldChg chg="addSp delSp modSp add modAnim">
        <pc:chgData name="Johnson, Chad" userId="29e26967-ee32-4210-a1e6-19e5305e9c5f" providerId="ADAL" clId="{B3D930F0-CCAA-4F58-A97F-CCE84E4ECC51}" dt="2020-02-05T17:35:54.355" v="11003" actId="20577"/>
        <pc:sldMkLst>
          <pc:docMk/>
          <pc:sldMk cId="1232884749" sldId="366"/>
        </pc:sldMkLst>
        <pc:spChg chg="mod">
          <ac:chgData name="Johnson, Chad" userId="29e26967-ee32-4210-a1e6-19e5305e9c5f" providerId="ADAL" clId="{B3D930F0-CCAA-4F58-A97F-CCE84E4ECC51}" dt="2020-02-05T17:35:54.355" v="11003" actId="20577"/>
          <ac:spMkLst>
            <pc:docMk/>
            <pc:sldMk cId="1232884749" sldId="366"/>
            <ac:spMk id="3" creationId="{40688404-775C-4CEE-A9A5-D49A4079AF31}"/>
          </ac:spMkLst>
        </pc:spChg>
        <pc:spChg chg="add del">
          <ac:chgData name="Johnson, Chad" userId="29e26967-ee32-4210-a1e6-19e5305e9c5f" providerId="ADAL" clId="{B3D930F0-CCAA-4F58-A97F-CCE84E4ECC51}" dt="2020-02-05T17:33:38.925" v="10993"/>
          <ac:spMkLst>
            <pc:docMk/>
            <pc:sldMk cId="1232884749" sldId="366"/>
            <ac:spMk id="4" creationId="{56E583B6-C193-4406-8DD2-A445B42CA1FF}"/>
          </ac:spMkLst>
        </pc:spChg>
        <pc:picChg chg="add del mod">
          <ac:chgData name="Johnson, Chad" userId="29e26967-ee32-4210-a1e6-19e5305e9c5f" providerId="ADAL" clId="{B3D930F0-CCAA-4F58-A97F-CCE84E4ECC51}" dt="2020-02-05T17:35:21.974" v="10999" actId="478"/>
          <ac:picMkLst>
            <pc:docMk/>
            <pc:sldMk cId="1232884749" sldId="366"/>
            <ac:picMk id="5122" creationId="{BA231DA1-3C05-4039-8AF7-87F3B7A8E766}"/>
          </ac:picMkLst>
        </pc:picChg>
      </pc:sldChg>
      <pc:sldChg chg="modSp add">
        <pc:chgData name="Johnson, Chad" userId="29e26967-ee32-4210-a1e6-19e5305e9c5f" providerId="ADAL" clId="{B3D930F0-CCAA-4F58-A97F-CCE84E4ECC51}" dt="2020-02-05T17:25:41.588" v="10672"/>
        <pc:sldMkLst>
          <pc:docMk/>
          <pc:sldMk cId="2569421003" sldId="367"/>
        </pc:sldMkLst>
        <pc:spChg chg="mod">
          <ac:chgData name="Johnson, Chad" userId="29e26967-ee32-4210-a1e6-19e5305e9c5f" providerId="ADAL" clId="{B3D930F0-CCAA-4F58-A97F-CCE84E4ECC51}" dt="2020-02-05T17:25:41.588" v="10672"/>
          <ac:spMkLst>
            <pc:docMk/>
            <pc:sldMk cId="2569421003" sldId="367"/>
            <ac:spMk id="3" creationId="{F4EC7FDC-8C29-4A34-90EE-E0663D1F3825}"/>
          </ac:spMkLst>
        </pc:spChg>
      </pc:sldChg>
      <pc:sldChg chg="modSp add">
        <pc:chgData name="Johnson, Chad" userId="29e26967-ee32-4210-a1e6-19e5305e9c5f" providerId="ADAL" clId="{B3D930F0-CCAA-4F58-A97F-CCE84E4ECC51}" dt="2020-02-05T17:45:53.994" v="11653" actId="20577"/>
        <pc:sldMkLst>
          <pc:docMk/>
          <pc:sldMk cId="846410323" sldId="368"/>
        </pc:sldMkLst>
        <pc:spChg chg="mod">
          <ac:chgData name="Johnson, Chad" userId="29e26967-ee32-4210-a1e6-19e5305e9c5f" providerId="ADAL" clId="{B3D930F0-CCAA-4F58-A97F-CCE84E4ECC51}" dt="2020-02-05T17:45:53.994" v="11653" actId="20577"/>
          <ac:spMkLst>
            <pc:docMk/>
            <pc:sldMk cId="846410323" sldId="368"/>
            <ac:spMk id="3" creationId="{F4EC7FDC-8C29-4A34-90EE-E0663D1F3825}"/>
          </ac:spMkLst>
        </pc:spChg>
      </pc:sldChg>
      <pc:sldChg chg="addSp modSp add modAnim">
        <pc:chgData name="Johnson, Chad" userId="29e26967-ee32-4210-a1e6-19e5305e9c5f" providerId="ADAL" clId="{B3D930F0-CCAA-4F58-A97F-CCE84E4ECC51}" dt="2020-02-05T18:17:36.089" v="11828"/>
        <pc:sldMkLst>
          <pc:docMk/>
          <pc:sldMk cId="1028813903" sldId="369"/>
        </pc:sldMkLst>
        <pc:spChg chg="mod">
          <ac:chgData name="Johnson, Chad" userId="29e26967-ee32-4210-a1e6-19e5305e9c5f" providerId="ADAL" clId="{B3D930F0-CCAA-4F58-A97F-CCE84E4ECC51}" dt="2020-02-05T17:52:35.778" v="11755" actId="20577"/>
          <ac:spMkLst>
            <pc:docMk/>
            <pc:sldMk cId="1028813903" sldId="369"/>
            <ac:spMk id="2" creationId="{295CDE05-29CC-47BE-B01C-5D905F0E71C1}"/>
          </ac:spMkLst>
        </pc:spChg>
        <pc:spChg chg="mod">
          <ac:chgData name="Johnson, Chad" userId="29e26967-ee32-4210-a1e6-19e5305e9c5f" providerId="ADAL" clId="{B3D930F0-CCAA-4F58-A97F-CCE84E4ECC51}" dt="2020-02-05T18:12:44.848" v="11823" actId="14100"/>
          <ac:spMkLst>
            <pc:docMk/>
            <pc:sldMk cId="1028813903" sldId="369"/>
            <ac:spMk id="3" creationId="{C4072957-C70F-4940-9F3F-5FD52AE51FDC}"/>
          </ac:spMkLst>
        </pc:spChg>
        <pc:picChg chg="add mod">
          <ac:chgData name="Johnson, Chad" userId="29e26967-ee32-4210-a1e6-19e5305e9c5f" providerId="ADAL" clId="{B3D930F0-CCAA-4F58-A97F-CCE84E4ECC51}" dt="2020-02-05T17:53:24.737" v="11763"/>
          <ac:picMkLst>
            <pc:docMk/>
            <pc:sldMk cId="1028813903" sldId="369"/>
            <ac:picMk id="6146" creationId="{F2451209-C33C-446D-82CB-0CB46F8D1EDD}"/>
          </ac:picMkLst>
        </pc:picChg>
        <pc:picChg chg="add mod">
          <ac:chgData name="Johnson, Chad" userId="29e26967-ee32-4210-a1e6-19e5305e9c5f" providerId="ADAL" clId="{B3D930F0-CCAA-4F58-A97F-CCE84E4ECC51}" dt="2020-02-05T18:12:41.527" v="11822" actId="1076"/>
          <ac:picMkLst>
            <pc:docMk/>
            <pc:sldMk cId="1028813903" sldId="369"/>
            <ac:picMk id="6148" creationId="{C55B6973-6EC0-4799-A649-509E3E350A80}"/>
          </ac:picMkLst>
        </pc:picChg>
        <pc:picChg chg="add">
          <ac:chgData name="Johnson, Chad" userId="29e26967-ee32-4210-a1e6-19e5305e9c5f" providerId="ADAL" clId="{B3D930F0-CCAA-4F58-A97F-CCE84E4ECC51}" dt="2020-02-05T18:17:29.944" v="11826"/>
          <ac:picMkLst>
            <pc:docMk/>
            <pc:sldMk cId="1028813903" sldId="369"/>
            <ac:picMk id="6150" creationId="{24281686-9E47-4F33-9956-70591670CA1A}"/>
          </ac:picMkLst>
        </pc:picChg>
      </pc:sldChg>
    </pc:docChg>
  </pc:docChgLst>
  <pc:docChgLst>
    <pc:chgData name="Johnson, Chad" userId="29e26967-ee32-4210-a1e6-19e5305e9c5f" providerId="ADAL" clId="{35A252B4-3603-4C3D-BC1F-340A497078AB}"/>
    <pc:docChg chg="undo custSel delSld modSld">
      <pc:chgData name="Johnson, Chad" userId="29e26967-ee32-4210-a1e6-19e5305e9c5f" providerId="ADAL" clId="{35A252B4-3603-4C3D-BC1F-340A497078AB}" dt="2020-01-08T17:35:21.645" v="4"/>
      <pc:docMkLst>
        <pc:docMk/>
      </pc:docMkLst>
      <pc:sldChg chg="modSp del">
        <pc:chgData name="Johnson, Chad" userId="29e26967-ee32-4210-a1e6-19e5305e9c5f" providerId="ADAL" clId="{35A252B4-3603-4C3D-BC1F-340A497078AB}" dt="2020-01-08T17:35:21.645" v="4"/>
        <pc:sldMkLst>
          <pc:docMk/>
          <pc:sldMk cId="1380871736" sldId="292"/>
        </pc:sldMkLst>
        <pc:spChg chg="mod">
          <ac:chgData name="Johnson, Chad" userId="29e26967-ee32-4210-a1e6-19e5305e9c5f" providerId="ADAL" clId="{35A252B4-3603-4C3D-BC1F-340A497078AB}" dt="2020-01-08T17:35:21.645" v="4"/>
          <ac:spMkLst>
            <pc:docMk/>
            <pc:sldMk cId="1380871736" sldId="292"/>
            <ac:spMk id="5" creationId="{84A7BF40-C4C8-43F3-9D6E-BA02074ADB32}"/>
          </ac:spMkLst>
        </pc:spChg>
      </pc:sldChg>
      <pc:sldChg chg="del">
        <pc:chgData name="Johnson, Chad" userId="29e26967-ee32-4210-a1e6-19e5305e9c5f" providerId="ADAL" clId="{35A252B4-3603-4C3D-BC1F-340A497078AB}" dt="2020-01-08T17:35:21.645" v="4"/>
        <pc:sldMkLst>
          <pc:docMk/>
          <pc:sldMk cId="2839199843" sldId="299"/>
        </pc:sldMkLst>
      </pc:sldChg>
      <pc:sldChg chg="del">
        <pc:chgData name="Johnson, Chad" userId="29e26967-ee32-4210-a1e6-19e5305e9c5f" providerId="ADAL" clId="{35A252B4-3603-4C3D-BC1F-340A497078AB}" dt="2020-01-08T17:35:21.645" v="4"/>
        <pc:sldMkLst>
          <pc:docMk/>
          <pc:sldMk cId="1392138276" sldId="300"/>
        </pc:sldMkLst>
      </pc:sldChg>
      <pc:sldChg chg="del">
        <pc:chgData name="Johnson, Chad" userId="29e26967-ee32-4210-a1e6-19e5305e9c5f" providerId="ADAL" clId="{35A252B4-3603-4C3D-BC1F-340A497078AB}" dt="2020-01-08T17:35:21.645" v="4"/>
        <pc:sldMkLst>
          <pc:docMk/>
          <pc:sldMk cId="1863785125" sldId="301"/>
        </pc:sldMkLst>
      </pc:sldChg>
      <pc:sldChg chg="del">
        <pc:chgData name="Johnson, Chad" userId="29e26967-ee32-4210-a1e6-19e5305e9c5f" providerId="ADAL" clId="{35A252B4-3603-4C3D-BC1F-340A497078AB}" dt="2020-01-08T17:35:21.645" v="4"/>
        <pc:sldMkLst>
          <pc:docMk/>
          <pc:sldMk cId="448561007" sldId="302"/>
        </pc:sldMkLst>
      </pc:sldChg>
      <pc:sldChg chg="del">
        <pc:chgData name="Johnson, Chad" userId="29e26967-ee32-4210-a1e6-19e5305e9c5f" providerId="ADAL" clId="{35A252B4-3603-4C3D-BC1F-340A497078AB}" dt="2020-01-08T17:35:21.645" v="4"/>
        <pc:sldMkLst>
          <pc:docMk/>
          <pc:sldMk cId="723949380" sldId="303"/>
        </pc:sldMkLst>
      </pc:sldChg>
      <pc:sldChg chg="modSp del">
        <pc:chgData name="Johnson, Chad" userId="29e26967-ee32-4210-a1e6-19e5305e9c5f" providerId="ADAL" clId="{35A252B4-3603-4C3D-BC1F-340A497078AB}" dt="2020-01-08T17:35:21.645" v="4"/>
        <pc:sldMkLst>
          <pc:docMk/>
          <pc:sldMk cId="44395964" sldId="338"/>
        </pc:sldMkLst>
        <pc:spChg chg="mod">
          <ac:chgData name="Johnson, Chad" userId="29e26967-ee32-4210-a1e6-19e5305e9c5f" providerId="ADAL" clId="{35A252B4-3603-4C3D-BC1F-340A497078AB}" dt="2020-01-08T17:35:21.645" v="4"/>
          <ac:spMkLst>
            <pc:docMk/>
            <pc:sldMk cId="44395964" sldId="338"/>
            <ac:spMk id="5" creationId="{84A7BF40-C4C8-43F3-9D6E-BA02074ADB32}"/>
          </ac:spMkLst>
        </pc:spChg>
      </pc:sldChg>
      <pc:sldChg chg="modSp del">
        <pc:chgData name="Johnson, Chad" userId="29e26967-ee32-4210-a1e6-19e5305e9c5f" providerId="ADAL" clId="{35A252B4-3603-4C3D-BC1F-340A497078AB}" dt="2020-01-08T17:35:21.645" v="4"/>
        <pc:sldMkLst>
          <pc:docMk/>
          <pc:sldMk cId="2070578623" sldId="339"/>
        </pc:sldMkLst>
        <pc:spChg chg="mod">
          <ac:chgData name="Johnson, Chad" userId="29e26967-ee32-4210-a1e6-19e5305e9c5f" providerId="ADAL" clId="{35A252B4-3603-4C3D-BC1F-340A497078AB}" dt="2020-01-08T17:35:21.645" v="4"/>
          <ac:spMkLst>
            <pc:docMk/>
            <pc:sldMk cId="2070578623" sldId="339"/>
            <ac:spMk id="5" creationId="{84A7BF40-C4C8-43F3-9D6E-BA02074ADB32}"/>
          </ac:spMkLst>
        </pc:spChg>
      </pc:sldChg>
      <pc:sldChg chg="del">
        <pc:chgData name="Johnson, Chad" userId="29e26967-ee32-4210-a1e6-19e5305e9c5f" providerId="ADAL" clId="{35A252B4-3603-4C3D-BC1F-340A497078AB}" dt="2020-01-08T17:35:21.645" v="4"/>
        <pc:sldMkLst>
          <pc:docMk/>
          <pc:sldMk cId="14393133" sldId="340"/>
        </pc:sldMkLst>
      </pc:sldChg>
      <pc:sldChg chg="del">
        <pc:chgData name="Johnson, Chad" userId="29e26967-ee32-4210-a1e6-19e5305e9c5f" providerId="ADAL" clId="{35A252B4-3603-4C3D-BC1F-340A497078AB}" dt="2020-01-08T17:35:21.645" v="4"/>
        <pc:sldMkLst>
          <pc:docMk/>
          <pc:sldMk cId="1493605767" sldId="341"/>
        </pc:sldMkLst>
      </pc:sldChg>
      <pc:sldChg chg="del">
        <pc:chgData name="Johnson, Chad" userId="29e26967-ee32-4210-a1e6-19e5305e9c5f" providerId="ADAL" clId="{35A252B4-3603-4C3D-BC1F-340A497078AB}" dt="2020-01-08T17:35:21.645" v="4"/>
        <pc:sldMkLst>
          <pc:docMk/>
          <pc:sldMk cId="314727050" sldId="342"/>
        </pc:sldMkLst>
      </pc:sldChg>
    </pc:docChg>
  </pc:docChgLst>
  <pc:docChgLst>
    <pc:chgData name="Johnson, Chad" userId="29e26967-ee32-4210-a1e6-19e5305e9c5f" providerId="ADAL" clId="{DC1B32AF-9495-44D7-9879-F404CF4E1064}"/>
    <pc:docChg chg="undo custSel addSld delSld modSld sldOrd">
      <pc:chgData name="Johnson, Chad" userId="29e26967-ee32-4210-a1e6-19e5305e9c5f" providerId="ADAL" clId="{DC1B32AF-9495-44D7-9879-F404CF4E1064}" dt="2020-02-12T20:05:57.566" v="7399" actId="478"/>
      <pc:docMkLst>
        <pc:docMk/>
      </pc:docMkLst>
      <pc:sldChg chg="addSp delSp modSp mod">
        <pc:chgData name="Johnson, Chad" userId="29e26967-ee32-4210-a1e6-19e5305e9c5f" providerId="ADAL" clId="{DC1B32AF-9495-44D7-9879-F404CF4E1064}" dt="2020-02-12T14:30:48.710" v="98" actId="14100"/>
        <pc:sldMkLst>
          <pc:docMk/>
          <pc:sldMk cId="2762506819" sldId="256"/>
        </pc:sldMkLst>
        <pc:spChg chg="mod">
          <ac:chgData name="Johnson, Chad" userId="29e26967-ee32-4210-a1e6-19e5305e9c5f" providerId="ADAL" clId="{DC1B32AF-9495-44D7-9879-F404CF4E1064}" dt="2020-02-12T14:30:48.710" v="98" actId="14100"/>
          <ac:spMkLst>
            <pc:docMk/>
            <pc:sldMk cId="2762506819" sldId="256"/>
            <ac:spMk id="2" creationId="{D159C024-82D3-43B7-8864-1EB020588252}"/>
          </ac:spMkLst>
        </pc:spChg>
        <pc:spChg chg="del">
          <ac:chgData name="Johnson, Chad" userId="29e26967-ee32-4210-a1e6-19e5305e9c5f" providerId="ADAL" clId="{DC1B32AF-9495-44D7-9879-F404CF4E1064}" dt="2020-02-12T14:29:14.397" v="2" actId="478"/>
          <ac:spMkLst>
            <pc:docMk/>
            <pc:sldMk cId="2762506819" sldId="256"/>
            <ac:spMk id="4" creationId="{8614A72B-9C17-4048-B85B-45CC0EFE8F3B}"/>
          </ac:spMkLst>
        </pc:spChg>
        <pc:picChg chg="del">
          <ac:chgData name="Johnson, Chad" userId="29e26967-ee32-4210-a1e6-19e5305e9c5f" providerId="ADAL" clId="{DC1B32AF-9495-44D7-9879-F404CF4E1064}" dt="2020-02-12T14:29:11.125" v="1" actId="478"/>
          <ac:picMkLst>
            <pc:docMk/>
            <pc:sldMk cId="2762506819" sldId="256"/>
            <ac:picMk id="3" creationId="{56C1BDFA-D750-4812-BDDA-F72B5999F6EF}"/>
          </ac:picMkLst>
        </pc:picChg>
        <pc:picChg chg="add mod">
          <ac:chgData name="Johnson, Chad" userId="29e26967-ee32-4210-a1e6-19e5305e9c5f" providerId="ADAL" clId="{DC1B32AF-9495-44D7-9879-F404CF4E1064}" dt="2020-02-12T14:30:42.870" v="97"/>
          <ac:picMkLst>
            <pc:docMk/>
            <pc:sldMk cId="2762506819" sldId="256"/>
            <ac:picMk id="1026" creationId="{B1688F87-AC5C-4D0C-A144-035EBEEEA758}"/>
          </ac:picMkLst>
        </pc:picChg>
      </pc:sldChg>
      <pc:sldChg chg="del">
        <pc:chgData name="Johnson, Chad" userId="29e26967-ee32-4210-a1e6-19e5305e9c5f" providerId="ADAL" clId="{DC1B32AF-9495-44D7-9879-F404CF4E1064}" dt="2020-02-12T14:29:08.395" v="0" actId="2696"/>
        <pc:sldMkLst>
          <pc:docMk/>
          <pc:sldMk cId="469444427" sldId="257"/>
        </pc:sldMkLst>
      </pc:sldChg>
      <pc:sldChg chg="addSp delSp modSp add mod">
        <pc:chgData name="Johnson, Chad" userId="29e26967-ee32-4210-a1e6-19e5305e9c5f" providerId="ADAL" clId="{DC1B32AF-9495-44D7-9879-F404CF4E1064}" dt="2020-02-12T14:53:32.185" v="529" actId="14100"/>
        <pc:sldMkLst>
          <pc:docMk/>
          <pc:sldMk cId="1520653543" sldId="257"/>
        </pc:sldMkLst>
        <pc:spChg chg="mod">
          <ac:chgData name="Johnson, Chad" userId="29e26967-ee32-4210-a1e6-19e5305e9c5f" providerId="ADAL" clId="{DC1B32AF-9495-44D7-9879-F404CF4E1064}" dt="2020-02-12T14:45:44.578" v="124" actId="20577"/>
          <ac:spMkLst>
            <pc:docMk/>
            <pc:sldMk cId="1520653543" sldId="257"/>
            <ac:spMk id="2" creationId="{8C98360E-8190-4BC6-9FC2-11139E542192}"/>
          </ac:spMkLst>
        </pc:spChg>
        <pc:spChg chg="mod">
          <ac:chgData name="Johnson, Chad" userId="29e26967-ee32-4210-a1e6-19e5305e9c5f" providerId="ADAL" clId="{DC1B32AF-9495-44D7-9879-F404CF4E1064}" dt="2020-02-12T14:53:32.185" v="529" actId="14100"/>
          <ac:spMkLst>
            <pc:docMk/>
            <pc:sldMk cId="1520653543" sldId="257"/>
            <ac:spMk id="3" creationId="{6726F960-BE1D-4903-BC72-7F73961FDB5B}"/>
          </ac:spMkLst>
        </pc:spChg>
        <pc:picChg chg="add del">
          <ac:chgData name="Johnson, Chad" userId="29e26967-ee32-4210-a1e6-19e5305e9c5f" providerId="ADAL" clId="{DC1B32AF-9495-44D7-9879-F404CF4E1064}" dt="2020-02-12T14:51:40.296" v="288"/>
          <ac:picMkLst>
            <pc:docMk/>
            <pc:sldMk cId="1520653543" sldId="257"/>
            <ac:picMk id="2050" creationId="{AB818670-A78D-4121-B01D-A38915D6DB54}"/>
          </ac:picMkLst>
        </pc:picChg>
      </pc:sldChg>
      <pc:sldChg chg="addSp delSp modSp add mod">
        <pc:chgData name="Johnson, Chad" userId="29e26967-ee32-4210-a1e6-19e5305e9c5f" providerId="ADAL" clId="{DC1B32AF-9495-44D7-9879-F404CF4E1064}" dt="2020-02-12T14:52:04.464" v="295" actId="1076"/>
        <pc:sldMkLst>
          <pc:docMk/>
          <pc:sldMk cId="2141357888" sldId="258"/>
        </pc:sldMkLst>
        <pc:spChg chg="del">
          <ac:chgData name="Johnson, Chad" userId="29e26967-ee32-4210-a1e6-19e5305e9c5f" providerId="ADAL" clId="{DC1B32AF-9495-44D7-9879-F404CF4E1064}" dt="2020-02-12T14:51:45.410" v="290" actId="478"/>
          <ac:spMkLst>
            <pc:docMk/>
            <pc:sldMk cId="2141357888" sldId="258"/>
            <ac:spMk id="2" creationId="{CAF97652-9293-419D-A321-96458FC971EF}"/>
          </ac:spMkLst>
        </pc:spChg>
        <pc:spChg chg="del">
          <ac:chgData name="Johnson, Chad" userId="29e26967-ee32-4210-a1e6-19e5305e9c5f" providerId="ADAL" clId="{DC1B32AF-9495-44D7-9879-F404CF4E1064}" dt="2020-02-12T14:51:42.819" v="289"/>
          <ac:spMkLst>
            <pc:docMk/>
            <pc:sldMk cId="2141357888" sldId="258"/>
            <ac:spMk id="3" creationId="{E2A5805B-6FEE-4499-BE57-FEF625B26900}"/>
          </ac:spMkLst>
        </pc:spChg>
        <pc:picChg chg="add mod">
          <ac:chgData name="Johnson, Chad" userId="29e26967-ee32-4210-a1e6-19e5305e9c5f" providerId="ADAL" clId="{DC1B32AF-9495-44D7-9879-F404CF4E1064}" dt="2020-02-12T14:52:04.464" v="295" actId="1076"/>
          <ac:picMkLst>
            <pc:docMk/>
            <pc:sldMk cId="2141357888" sldId="258"/>
            <ac:picMk id="4" creationId="{A56427B3-1417-4E7A-AF8E-EB1415F6F779}"/>
          </ac:picMkLst>
        </pc:picChg>
      </pc:sldChg>
      <pc:sldChg chg="del">
        <pc:chgData name="Johnson, Chad" userId="29e26967-ee32-4210-a1e6-19e5305e9c5f" providerId="ADAL" clId="{DC1B32AF-9495-44D7-9879-F404CF4E1064}" dt="2020-02-12T14:29:08.395" v="0" actId="2696"/>
        <pc:sldMkLst>
          <pc:docMk/>
          <pc:sldMk cId="3642890949" sldId="258"/>
        </pc:sldMkLst>
      </pc:sldChg>
      <pc:sldChg chg="addSp modSp add mod ord">
        <pc:chgData name="Johnson, Chad" userId="29e26967-ee32-4210-a1e6-19e5305e9c5f" providerId="ADAL" clId="{DC1B32AF-9495-44D7-9879-F404CF4E1064}" dt="2020-02-12T18:19:20.419" v="5055"/>
        <pc:sldMkLst>
          <pc:docMk/>
          <pc:sldMk cId="620839656" sldId="259"/>
        </pc:sldMkLst>
        <pc:spChg chg="mod">
          <ac:chgData name="Johnson, Chad" userId="29e26967-ee32-4210-a1e6-19e5305e9c5f" providerId="ADAL" clId="{DC1B32AF-9495-44D7-9879-F404CF4E1064}" dt="2020-02-12T14:54:37.138" v="544" actId="20577"/>
          <ac:spMkLst>
            <pc:docMk/>
            <pc:sldMk cId="620839656" sldId="259"/>
            <ac:spMk id="2" creationId="{08B73F68-546A-457D-B84F-CC660C2C8F08}"/>
          </ac:spMkLst>
        </pc:spChg>
        <pc:spChg chg="mod">
          <ac:chgData name="Johnson, Chad" userId="29e26967-ee32-4210-a1e6-19e5305e9c5f" providerId="ADAL" clId="{DC1B32AF-9495-44D7-9879-F404CF4E1064}" dt="2020-02-12T16:23:18.435" v="4004" actId="255"/>
          <ac:spMkLst>
            <pc:docMk/>
            <pc:sldMk cId="620839656" sldId="259"/>
            <ac:spMk id="3" creationId="{C45AD881-BB53-4812-BCF8-A78FBD36E344}"/>
          </ac:spMkLst>
        </pc:spChg>
        <pc:picChg chg="add mod">
          <ac:chgData name="Johnson, Chad" userId="29e26967-ee32-4210-a1e6-19e5305e9c5f" providerId="ADAL" clId="{DC1B32AF-9495-44D7-9879-F404CF4E1064}" dt="2020-02-12T16:26:44.913" v="4014" actId="1076"/>
          <ac:picMkLst>
            <pc:docMk/>
            <pc:sldMk cId="620839656" sldId="259"/>
            <ac:picMk id="11266" creationId="{59D5ECCC-6AE3-44C6-8C2B-4B5FB9A1B767}"/>
          </ac:picMkLst>
        </pc:picChg>
        <pc:picChg chg="add mod">
          <ac:chgData name="Johnson, Chad" userId="29e26967-ee32-4210-a1e6-19e5305e9c5f" providerId="ADAL" clId="{DC1B32AF-9495-44D7-9879-F404CF4E1064}" dt="2020-02-12T16:26:53.983" v="4016" actId="1076"/>
          <ac:picMkLst>
            <pc:docMk/>
            <pc:sldMk cId="620839656" sldId="259"/>
            <ac:picMk id="11268" creationId="{DE7AA939-123C-4FFD-A862-6674533421E0}"/>
          </ac:picMkLst>
        </pc:picChg>
      </pc:sldChg>
      <pc:sldChg chg="del">
        <pc:chgData name="Johnson, Chad" userId="29e26967-ee32-4210-a1e6-19e5305e9c5f" providerId="ADAL" clId="{DC1B32AF-9495-44D7-9879-F404CF4E1064}" dt="2020-02-12T14:29:08.395" v="0" actId="2696"/>
        <pc:sldMkLst>
          <pc:docMk/>
          <pc:sldMk cId="3086079424" sldId="259"/>
        </pc:sldMkLst>
      </pc:sldChg>
      <pc:sldChg chg="del">
        <pc:chgData name="Johnson, Chad" userId="29e26967-ee32-4210-a1e6-19e5305e9c5f" providerId="ADAL" clId="{DC1B32AF-9495-44D7-9879-F404CF4E1064}" dt="2020-02-12T14:29:08.395" v="0" actId="2696"/>
        <pc:sldMkLst>
          <pc:docMk/>
          <pc:sldMk cId="282566988" sldId="260"/>
        </pc:sldMkLst>
      </pc:sldChg>
      <pc:sldChg chg="modSp add mod">
        <pc:chgData name="Johnson, Chad" userId="29e26967-ee32-4210-a1e6-19e5305e9c5f" providerId="ADAL" clId="{DC1B32AF-9495-44D7-9879-F404CF4E1064}" dt="2020-02-12T15:02:43.404" v="1901" actId="255"/>
        <pc:sldMkLst>
          <pc:docMk/>
          <pc:sldMk cId="1260143740" sldId="260"/>
        </pc:sldMkLst>
        <pc:spChg chg="mod">
          <ac:chgData name="Johnson, Chad" userId="29e26967-ee32-4210-a1e6-19e5305e9c5f" providerId="ADAL" clId="{DC1B32AF-9495-44D7-9879-F404CF4E1064}" dt="2020-02-12T14:57:29.092" v="989" actId="20577"/>
          <ac:spMkLst>
            <pc:docMk/>
            <pc:sldMk cId="1260143740" sldId="260"/>
            <ac:spMk id="2" creationId="{AA0B77D6-5884-4EDD-8C69-2A4D6E47C2E4}"/>
          </ac:spMkLst>
        </pc:spChg>
        <pc:spChg chg="mod">
          <ac:chgData name="Johnson, Chad" userId="29e26967-ee32-4210-a1e6-19e5305e9c5f" providerId="ADAL" clId="{DC1B32AF-9495-44D7-9879-F404CF4E1064}" dt="2020-02-12T15:02:43.404" v="1901" actId="255"/>
          <ac:spMkLst>
            <pc:docMk/>
            <pc:sldMk cId="1260143740" sldId="260"/>
            <ac:spMk id="3" creationId="{EC3DBE8B-3855-4FB3-95C9-7C5A656B7FB9}"/>
          </ac:spMkLst>
        </pc:spChg>
      </pc:sldChg>
      <pc:sldChg chg="addSp delSp modSp add mod">
        <pc:chgData name="Johnson, Chad" userId="29e26967-ee32-4210-a1e6-19e5305e9c5f" providerId="ADAL" clId="{DC1B32AF-9495-44D7-9879-F404CF4E1064}" dt="2020-02-12T15:07:32.703" v="1953" actId="1076"/>
        <pc:sldMkLst>
          <pc:docMk/>
          <pc:sldMk cId="1415096435" sldId="261"/>
        </pc:sldMkLst>
        <pc:spChg chg="del">
          <ac:chgData name="Johnson, Chad" userId="29e26967-ee32-4210-a1e6-19e5305e9c5f" providerId="ADAL" clId="{DC1B32AF-9495-44D7-9879-F404CF4E1064}" dt="2020-02-12T15:04:16.370" v="1903"/>
          <ac:spMkLst>
            <pc:docMk/>
            <pc:sldMk cId="1415096435" sldId="261"/>
            <ac:spMk id="2" creationId="{E89EED5B-A36A-4DB2-BF6D-822605C578A9}"/>
          </ac:spMkLst>
        </pc:spChg>
        <pc:spChg chg="del">
          <ac:chgData name="Johnson, Chad" userId="29e26967-ee32-4210-a1e6-19e5305e9c5f" providerId="ADAL" clId="{DC1B32AF-9495-44D7-9879-F404CF4E1064}" dt="2020-02-12T15:04:16.370" v="1903"/>
          <ac:spMkLst>
            <pc:docMk/>
            <pc:sldMk cId="1415096435" sldId="261"/>
            <ac:spMk id="3" creationId="{6C336576-7457-4B0B-B377-7506EFBCF95F}"/>
          </ac:spMkLst>
        </pc:spChg>
        <pc:spChg chg="add mod">
          <ac:chgData name="Johnson, Chad" userId="29e26967-ee32-4210-a1e6-19e5305e9c5f" providerId="ADAL" clId="{DC1B32AF-9495-44D7-9879-F404CF4E1064}" dt="2020-02-12T15:07:20.688" v="1948" actId="14100"/>
          <ac:spMkLst>
            <pc:docMk/>
            <pc:sldMk cId="1415096435" sldId="261"/>
            <ac:spMk id="4" creationId="{37E27A8E-E1E2-4DA8-9517-1D8F18DCF0B4}"/>
          </ac:spMkLst>
        </pc:spChg>
        <pc:spChg chg="add del mod ord">
          <ac:chgData name="Johnson, Chad" userId="29e26967-ee32-4210-a1e6-19e5305e9c5f" providerId="ADAL" clId="{DC1B32AF-9495-44D7-9879-F404CF4E1064}" dt="2020-02-12T15:06:47.880" v="1942"/>
          <ac:spMkLst>
            <pc:docMk/>
            <pc:sldMk cId="1415096435" sldId="261"/>
            <ac:spMk id="5" creationId="{DDEBAEE5-67D3-4096-9728-01A71B495C67}"/>
          </ac:spMkLst>
        </pc:spChg>
        <pc:picChg chg="add mod">
          <ac:chgData name="Johnson, Chad" userId="29e26967-ee32-4210-a1e6-19e5305e9c5f" providerId="ADAL" clId="{DC1B32AF-9495-44D7-9879-F404CF4E1064}" dt="2020-02-12T15:07:32.703" v="1953" actId="1076"/>
          <ac:picMkLst>
            <pc:docMk/>
            <pc:sldMk cId="1415096435" sldId="261"/>
            <ac:picMk id="8" creationId="{740B0D2E-DEA1-4D17-A636-4C26895F12C4}"/>
          </ac:picMkLst>
        </pc:picChg>
        <pc:picChg chg="add del mod">
          <ac:chgData name="Johnson, Chad" userId="29e26967-ee32-4210-a1e6-19e5305e9c5f" providerId="ADAL" clId="{DC1B32AF-9495-44D7-9879-F404CF4E1064}" dt="2020-02-12T15:06:46.396" v="1941"/>
          <ac:picMkLst>
            <pc:docMk/>
            <pc:sldMk cId="1415096435" sldId="261"/>
            <ac:picMk id="3074" creationId="{5364B669-CA1A-46B3-B3D4-C87347257512}"/>
          </ac:picMkLst>
        </pc:picChg>
        <pc:picChg chg="add del mod">
          <ac:chgData name="Johnson, Chad" userId="29e26967-ee32-4210-a1e6-19e5305e9c5f" providerId="ADAL" clId="{DC1B32AF-9495-44D7-9879-F404CF4E1064}" dt="2020-02-12T15:06:56.832" v="1945" actId="478"/>
          <ac:picMkLst>
            <pc:docMk/>
            <pc:sldMk cId="1415096435" sldId="261"/>
            <ac:picMk id="3076" creationId="{703317A0-AF8D-4EFB-92DC-611C71506C62}"/>
          </ac:picMkLst>
        </pc:picChg>
      </pc:sldChg>
      <pc:sldChg chg="del">
        <pc:chgData name="Johnson, Chad" userId="29e26967-ee32-4210-a1e6-19e5305e9c5f" providerId="ADAL" clId="{DC1B32AF-9495-44D7-9879-F404CF4E1064}" dt="2020-02-12T14:29:08.395" v="0" actId="2696"/>
        <pc:sldMkLst>
          <pc:docMk/>
          <pc:sldMk cId="1363516955" sldId="262"/>
        </pc:sldMkLst>
      </pc:sldChg>
      <pc:sldChg chg="addSp delSp modSp add mod">
        <pc:chgData name="Johnson, Chad" userId="29e26967-ee32-4210-a1e6-19e5305e9c5f" providerId="ADAL" clId="{DC1B32AF-9495-44D7-9879-F404CF4E1064}" dt="2020-02-12T16:00:06.626" v="3547" actId="20577"/>
        <pc:sldMkLst>
          <pc:docMk/>
          <pc:sldMk cId="1641419818" sldId="262"/>
        </pc:sldMkLst>
        <pc:spChg chg="add mod">
          <ac:chgData name="Johnson, Chad" userId="29e26967-ee32-4210-a1e6-19e5305e9c5f" providerId="ADAL" clId="{DC1B32AF-9495-44D7-9879-F404CF4E1064}" dt="2020-02-12T15:19:42.782" v="2027" actId="14100"/>
          <ac:spMkLst>
            <pc:docMk/>
            <pc:sldMk cId="1641419818" sldId="262"/>
            <ac:spMk id="2" creationId="{A7F27B7D-CC8C-461F-B332-F39BC0B48834}"/>
          </ac:spMkLst>
        </pc:spChg>
        <pc:spChg chg="add del mod ord">
          <ac:chgData name="Johnson, Chad" userId="29e26967-ee32-4210-a1e6-19e5305e9c5f" providerId="ADAL" clId="{DC1B32AF-9495-44D7-9879-F404CF4E1064}" dt="2020-02-12T15:19:23.172" v="2001"/>
          <ac:spMkLst>
            <pc:docMk/>
            <pc:sldMk cId="1641419818" sldId="262"/>
            <ac:spMk id="3" creationId="{26501C6D-F580-4BB1-BD6E-F953A68EAE80}"/>
          </ac:spMkLst>
        </pc:spChg>
        <pc:spChg chg="add mod">
          <ac:chgData name="Johnson, Chad" userId="29e26967-ee32-4210-a1e6-19e5305e9c5f" providerId="ADAL" clId="{DC1B32AF-9495-44D7-9879-F404CF4E1064}" dt="2020-02-12T16:00:06.626" v="3547" actId="20577"/>
          <ac:spMkLst>
            <pc:docMk/>
            <pc:sldMk cId="1641419818" sldId="262"/>
            <ac:spMk id="4" creationId="{0D85E9EB-6C2A-44B9-B7C1-349E2B19B090}"/>
          </ac:spMkLst>
        </pc:spChg>
        <pc:picChg chg="add del mod">
          <ac:chgData name="Johnson, Chad" userId="29e26967-ee32-4210-a1e6-19e5305e9c5f" providerId="ADAL" clId="{DC1B32AF-9495-44D7-9879-F404CF4E1064}" dt="2020-02-12T15:19:58.629" v="2029"/>
          <ac:picMkLst>
            <pc:docMk/>
            <pc:sldMk cId="1641419818" sldId="262"/>
            <ac:picMk id="6" creationId="{5B41641A-52BB-4714-A598-4F73F475ECEB}"/>
          </ac:picMkLst>
        </pc:picChg>
        <pc:picChg chg="add mod">
          <ac:chgData name="Johnson, Chad" userId="29e26967-ee32-4210-a1e6-19e5305e9c5f" providerId="ADAL" clId="{DC1B32AF-9495-44D7-9879-F404CF4E1064}" dt="2020-02-12T15:20:06.537" v="2032" actId="1076"/>
          <ac:picMkLst>
            <pc:docMk/>
            <pc:sldMk cId="1641419818" sldId="262"/>
            <ac:picMk id="8" creationId="{67B94F85-3C0A-4E94-9992-382634514499}"/>
          </ac:picMkLst>
        </pc:picChg>
        <pc:picChg chg="del">
          <ac:chgData name="Johnson, Chad" userId="29e26967-ee32-4210-a1e6-19e5305e9c5f" providerId="ADAL" clId="{DC1B32AF-9495-44D7-9879-F404CF4E1064}" dt="2020-02-12T15:18:55.252" v="1954" actId="478"/>
          <ac:picMkLst>
            <pc:docMk/>
            <pc:sldMk cId="1641419818" sldId="262"/>
            <ac:picMk id="3074" creationId="{5364B669-CA1A-46B3-B3D4-C87347257512}"/>
          </ac:picMkLst>
        </pc:picChg>
        <pc:picChg chg="del">
          <ac:chgData name="Johnson, Chad" userId="29e26967-ee32-4210-a1e6-19e5305e9c5f" providerId="ADAL" clId="{DC1B32AF-9495-44D7-9879-F404CF4E1064}" dt="2020-02-12T15:19:21.935" v="2000"/>
          <ac:picMkLst>
            <pc:docMk/>
            <pc:sldMk cId="1641419818" sldId="262"/>
            <ac:picMk id="3076" creationId="{703317A0-AF8D-4EFB-92DC-611C71506C62}"/>
          </ac:picMkLst>
        </pc:picChg>
      </pc:sldChg>
      <pc:sldChg chg="del">
        <pc:chgData name="Johnson, Chad" userId="29e26967-ee32-4210-a1e6-19e5305e9c5f" providerId="ADAL" clId="{DC1B32AF-9495-44D7-9879-F404CF4E1064}" dt="2020-02-12T14:29:08.395" v="0" actId="2696"/>
        <pc:sldMkLst>
          <pc:docMk/>
          <pc:sldMk cId="1487558496" sldId="263"/>
        </pc:sldMkLst>
      </pc:sldChg>
      <pc:sldChg chg="modSp add mod ord">
        <pc:chgData name="Johnson, Chad" userId="29e26967-ee32-4210-a1e6-19e5305e9c5f" providerId="ADAL" clId="{DC1B32AF-9495-44D7-9879-F404CF4E1064}" dt="2020-02-12T15:48:07.589" v="3291" actId="20577"/>
        <pc:sldMkLst>
          <pc:docMk/>
          <pc:sldMk cId="4088045063" sldId="263"/>
        </pc:sldMkLst>
        <pc:spChg chg="mod">
          <ac:chgData name="Johnson, Chad" userId="29e26967-ee32-4210-a1e6-19e5305e9c5f" providerId="ADAL" clId="{DC1B32AF-9495-44D7-9879-F404CF4E1064}" dt="2020-02-12T15:48:07.589" v="3291" actId="20577"/>
          <ac:spMkLst>
            <pc:docMk/>
            <pc:sldMk cId="4088045063" sldId="263"/>
            <ac:spMk id="4" creationId="{0D85E9EB-6C2A-44B9-B7C1-349E2B19B090}"/>
          </ac:spMkLst>
        </pc:spChg>
      </pc:sldChg>
      <pc:sldChg chg="del">
        <pc:chgData name="Johnson, Chad" userId="29e26967-ee32-4210-a1e6-19e5305e9c5f" providerId="ADAL" clId="{DC1B32AF-9495-44D7-9879-F404CF4E1064}" dt="2020-02-12T14:29:08.395" v="0" actId="2696"/>
        <pc:sldMkLst>
          <pc:docMk/>
          <pc:sldMk cId="1516282553" sldId="264"/>
        </pc:sldMkLst>
      </pc:sldChg>
      <pc:sldChg chg="addSp delSp modSp add mod">
        <pc:chgData name="Johnson, Chad" userId="29e26967-ee32-4210-a1e6-19e5305e9c5f" providerId="ADAL" clId="{DC1B32AF-9495-44D7-9879-F404CF4E1064}" dt="2020-02-12T15:43:49.112" v="3006" actId="1076"/>
        <pc:sldMkLst>
          <pc:docMk/>
          <pc:sldMk cId="3844843056" sldId="264"/>
        </pc:sldMkLst>
        <pc:spChg chg="del">
          <ac:chgData name="Johnson, Chad" userId="29e26967-ee32-4210-a1e6-19e5305e9c5f" providerId="ADAL" clId="{DC1B32AF-9495-44D7-9879-F404CF4E1064}" dt="2020-02-12T15:43:38.004" v="3003" actId="478"/>
          <ac:spMkLst>
            <pc:docMk/>
            <pc:sldMk cId="3844843056" sldId="264"/>
            <ac:spMk id="2" creationId="{72DE0B4F-A7FC-4F89-87A9-86A6602F833B}"/>
          </ac:spMkLst>
        </pc:spChg>
        <pc:spChg chg="del">
          <ac:chgData name="Johnson, Chad" userId="29e26967-ee32-4210-a1e6-19e5305e9c5f" providerId="ADAL" clId="{DC1B32AF-9495-44D7-9879-F404CF4E1064}" dt="2020-02-12T15:43:30.131" v="3002"/>
          <ac:spMkLst>
            <pc:docMk/>
            <pc:sldMk cId="3844843056" sldId="264"/>
            <ac:spMk id="3" creationId="{85B81732-A21A-4835-92C6-A377E7C2CDE4}"/>
          </ac:spMkLst>
        </pc:spChg>
        <pc:picChg chg="add mod">
          <ac:chgData name="Johnson, Chad" userId="29e26967-ee32-4210-a1e6-19e5305e9c5f" providerId="ADAL" clId="{DC1B32AF-9495-44D7-9879-F404CF4E1064}" dt="2020-02-12T15:43:49.112" v="3006" actId="1076"/>
          <ac:picMkLst>
            <pc:docMk/>
            <pc:sldMk cId="3844843056" sldId="264"/>
            <ac:picMk id="5122" creationId="{63ACE1E7-B0F1-468B-8595-0F7CEC123926}"/>
          </ac:picMkLst>
        </pc:picChg>
      </pc:sldChg>
      <pc:sldChg chg="modSp add mod ord">
        <pc:chgData name="Johnson, Chad" userId="29e26967-ee32-4210-a1e6-19e5305e9c5f" providerId="ADAL" clId="{DC1B32AF-9495-44D7-9879-F404CF4E1064}" dt="2020-02-12T15:48:32.465" v="3295"/>
        <pc:sldMkLst>
          <pc:docMk/>
          <pc:sldMk cId="465376696" sldId="265"/>
        </pc:sldMkLst>
        <pc:spChg chg="mod">
          <ac:chgData name="Johnson, Chad" userId="29e26967-ee32-4210-a1e6-19e5305e9c5f" providerId="ADAL" clId="{DC1B32AF-9495-44D7-9879-F404CF4E1064}" dt="2020-02-12T15:48:17.646" v="3293" actId="20577"/>
          <ac:spMkLst>
            <pc:docMk/>
            <pc:sldMk cId="465376696" sldId="265"/>
            <ac:spMk id="4" creationId="{0D85E9EB-6C2A-44B9-B7C1-349E2B19B090}"/>
          </ac:spMkLst>
        </pc:spChg>
      </pc:sldChg>
      <pc:sldChg chg="del">
        <pc:chgData name="Johnson, Chad" userId="29e26967-ee32-4210-a1e6-19e5305e9c5f" providerId="ADAL" clId="{DC1B32AF-9495-44D7-9879-F404CF4E1064}" dt="2020-02-12T14:29:08.395" v="0" actId="2696"/>
        <pc:sldMkLst>
          <pc:docMk/>
          <pc:sldMk cId="4068395235" sldId="266"/>
        </pc:sldMkLst>
      </pc:sldChg>
      <pc:sldChg chg="addSp delSp modSp add mod">
        <pc:chgData name="Johnson, Chad" userId="29e26967-ee32-4210-a1e6-19e5305e9c5f" providerId="ADAL" clId="{DC1B32AF-9495-44D7-9879-F404CF4E1064}" dt="2020-02-12T16:04:53.122" v="3816" actId="33524"/>
        <pc:sldMkLst>
          <pc:docMk/>
          <pc:sldMk cId="4261176935" sldId="266"/>
        </pc:sldMkLst>
        <pc:spChg chg="mod">
          <ac:chgData name="Johnson, Chad" userId="29e26967-ee32-4210-a1e6-19e5305e9c5f" providerId="ADAL" clId="{DC1B32AF-9495-44D7-9879-F404CF4E1064}" dt="2020-02-12T15:53:19.153" v="3333" actId="20577"/>
          <ac:spMkLst>
            <pc:docMk/>
            <pc:sldMk cId="4261176935" sldId="266"/>
            <ac:spMk id="2" creationId="{21711963-F81E-4E0C-9CE5-F283C3C961BD}"/>
          </ac:spMkLst>
        </pc:spChg>
        <pc:spChg chg="add del mod">
          <ac:chgData name="Johnson, Chad" userId="29e26967-ee32-4210-a1e6-19e5305e9c5f" providerId="ADAL" clId="{DC1B32AF-9495-44D7-9879-F404CF4E1064}" dt="2020-02-12T16:04:53.122" v="3816" actId="33524"/>
          <ac:spMkLst>
            <pc:docMk/>
            <pc:sldMk cId="4261176935" sldId="266"/>
            <ac:spMk id="3" creationId="{F67C3B04-13E5-4118-A906-20C1F1B4A574}"/>
          </ac:spMkLst>
        </pc:spChg>
        <pc:spChg chg="add del mod">
          <ac:chgData name="Johnson, Chad" userId="29e26967-ee32-4210-a1e6-19e5305e9c5f" providerId="ADAL" clId="{DC1B32AF-9495-44D7-9879-F404CF4E1064}" dt="2020-02-12T16:02:57.980" v="3705" actId="478"/>
          <ac:spMkLst>
            <pc:docMk/>
            <pc:sldMk cId="4261176935" sldId="266"/>
            <ac:spMk id="4" creationId="{12741335-E707-4416-AF7C-F00942DF0AC9}"/>
          </ac:spMkLst>
        </pc:spChg>
        <pc:picChg chg="add del">
          <ac:chgData name="Johnson, Chad" userId="29e26967-ee32-4210-a1e6-19e5305e9c5f" providerId="ADAL" clId="{DC1B32AF-9495-44D7-9879-F404CF4E1064}" dt="2020-02-12T15:59:33.212" v="3447" actId="478"/>
          <ac:picMkLst>
            <pc:docMk/>
            <pc:sldMk cId="4261176935" sldId="266"/>
            <ac:picMk id="8194" creationId="{D8334CE4-9C94-4172-9E8D-8325DC2D78B2}"/>
          </ac:picMkLst>
        </pc:picChg>
        <pc:picChg chg="add del">
          <ac:chgData name="Johnson, Chad" userId="29e26967-ee32-4210-a1e6-19e5305e9c5f" providerId="ADAL" clId="{DC1B32AF-9495-44D7-9879-F404CF4E1064}" dt="2020-02-12T16:03:00.235" v="3706" actId="478"/>
          <ac:picMkLst>
            <pc:docMk/>
            <pc:sldMk cId="4261176935" sldId="266"/>
            <ac:picMk id="8196" creationId="{B6632505-C59F-4634-9100-F314BEA478F9}"/>
          </ac:picMkLst>
        </pc:picChg>
        <pc:picChg chg="add mod">
          <ac:chgData name="Johnson, Chad" userId="29e26967-ee32-4210-a1e6-19e5305e9c5f" providerId="ADAL" clId="{DC1B32AF-9495-44D7-9879-F404CF4E1064}" dt="2020-02-12T16:03:13.232" v="3710" actId="1076"/>
          <ac:picMkLst>
            <pc:docMk/>
            <pc:sldMk cId="4261176935" sldId="266"/>
            <ac:picMk id="8198" creationId="{AA0CA9C5-C02F-4CAD-A5EF-4678B3AA9EAE}"/>
          </ac:picMkLst>
        </pc:picChg>
      </pc:sldChg>
      <pc:sldChg chg="addSp delSp modSp add mod">
        <pc:chgData name="Johnson, Chad" userId="29e26967-ee32-4210-a1e6-19e5305e9c5f" providerId="ADAL" clId="{DC1B32AF-9495-44D7-9879-F404CF4E1064}" dt="2020-02-12T16:05:54.931" v="3822" actId="14100"/>
        <pc:sldMkLst>
          <pc:docMk/>
          <pc:sldMk cId="422646519" sldId="267"/>
        </pc:sldMkLst>
        <pc:spChg chg="del">
          <ac:chgData name="Johnson, Chad" userId="29e26967-ee32-4210-a1e6-19e5305e9c5f" providerId="ADAL" clId="{DC1B32AF-9495-44D7-9879-F404CF4E1064}" dt="2020-02-12T16:05:43.325" v="3817" actId="478"/>
          <ac:spMkLst>
            <pc:docMk/>
            <pc:sldMk cId="422646519" sldId="267"/>
            <ac:spMk id="2" creationId="{21711963-F81E-4E0C-9CE5-F283C3C961BD}"/>
          </ac:spMkLst>
        </pc:spChg>
        <pc:spChg chg="del">
          <ac:chgData name="Johnson, Chad" userId="29e26967-ee32-4210-a1e6-19e5305e9c5f" providerId="ADAL" clId="{DC1B32AF-9495-44D7-9879-F404CF4E1064}" dt="2020-02-12T16:05:47.421" v="3819" actId="478"/>
          <ac:spMkLst>
            <pc:docMk/>
            <pc:sldMk cId="422646519" sldId="267"/>
            <ac:spMk id="3" creationId="{F67C3B04-13E5-4118-A906-20C1F1B4A574}"/>
          </ac:spMkLst>
        </pc:spChg>
        <pc:spChg chg="add del mod">
          <ac:chgData name="Johnson, Chad" userId="29e26967-ee32-4210-a1e6-19e5305e9c5f" providerId="ADAL" clId="{DC1B32AF-9495-44D7-9879-F404CF4E1064}" dt="2020-02-12T16:05:45.138" v="3818" actId="478"/>
          <ac:spMkLst>
            <pc:docMk/>
            <pc:sldMk cId="422646519" sldId="267"/>
            <ac:spMk id="5" creationId="{6A982CBC-D330-4D04-90BB-96568EE7502E}"/>
          </ac:spMkLst>
        </pc:spChg>
        <pc:spChg chg="add del mod">
          <ac:chgData name="Johnson, Chad" userId="29e26967-ee32-4210-a1e6-19e5305e9c5f" providerId="ADAL" clId="{DC1B32AF-9495-44D7-9879-F404CF4E1064}" dt="2020-02-12T16:05:48.403" v="3820" actId="478"/>
          <ac:spMkLst>
            <pc:docMk/>
            <pc:sldMk cId="422646519" sldId="267"/>
            <ac:spMk id="7" creationId="{A9016007-C5CC-41B1-9E01-2787DA601AA3}"/>
          </ac:spMkLst>
        </pc:spChg>
        <pc:picChg chg="mod">
          <ac:chgData name="Johnson, Chad" userId="29e26967-ee32-4210-a1e6-19e5305e9c5f" providerId="ADAL" clId="{DC1B32AF-9495-44D7-9879-F404CF4E1064}" dt="2020-02-12T16:05:54.931" v="3822" actId="14100"/>
          <ac:picMkLst>
            <pc:docMk/>
            <pc:sldMk cId="422646519" sldId="267"/>
            <ac:picMk id="8194" creationId="{D8334CE4-9C94-4172-9E8D-8325DC2D78B2}"/>
          </ac:picMkLst>
        </pc:picChg>
      </pc:sldChg>
      <pc:sldChg chg="del">
        <pc:chgData name="Johnson, Chad" userId="29e26967-ee32-4210-a1e6-19e5305e9c5f" providerId="ADAL" clId="{DC1B32AF-9495-44D7-9879-F404CF4E1064}" dt="2020-02-12T14:29:08.395" v="0" actId="2696"/>
        <pc:sldMkLst>
          <pc:docMk/>
          <pc:sldMk cId="902168915" sldId="267"/>
        </pc:sldMkLst>
      </pc:sldChg>
      <pc:sldChg chg="del">
        <pc:chgData name="Johnson, Chad" userId="29e26967-ee32-4210-a1e6-19e5305e9c5f" providerId="ADAL" clId="{DC1B32AF-9495-44D7-9879-F404CF4E1064}" dt="2020-02-12T14:29:08.395" v="0" actId="2696"/>
        <pc:sldMkLst>
          <pc:docMk/>
          <pc:sldMk cId="945466990" sldId="268"/>
        </pc:sldMkLst>
      </pc:sldChg>
      <pc:sldChg chg="modSp add mod ord">
        <pc:chgData name="Johnson, Chad" userId="29e26967-ee32-4210-a1e6-19e5305e9c5f" providerId="ADAL" clId="{DC1B32AF-9495-44D7-9879-F404CF4E1064}" dt="2020-02-12T18:19:20.419" v="5055"/>
        <pc:sldMkLst>
          <pc:docMk/>
          <pc:sldMk cId="1102222410" sldId="268"/>
        </pc:sldMkLst>
        <pc:spChg chg="mod">
          <ac:chgData name="Johnson, Chad" userId="29e26967-ee32-4210-a1e6-19e5305e9c5f" providerId="ADAL" clId="{DC1B32AF-9495-44D7-9879-F404CF4E1064}" dt="2020-02-12T16:19:10.685" v="3850" actId="20577"/>
          <ac:spMkLst>
            <pc:docMk/>
            <pc:sldMk cId="1102222410" sldId="268"/>
            <ac:spMk id="2" creationId="{1819079D-6F71-4DED-907D-914F01F8934D}"/>
          </ac:spMkLst>
        </pc:spChg>
        <pc:spChg chg="mod">
          <ac:chgData name="Johnson, Chad" userId="29e26967-ee32-4210-a1e6-19e5305e9c5f" providerId="ADAL" clId="{DC1B32AF-9495-44D7-9879-F404CF4E1064}" dt="2020-02-12T16:20:45.342" v="3916"/>
          <ac:spMkLst>
            <pc:docMk/>
            <pc:sldMk cId="1102222410" sldId="268"/>
            <ac:spMk id="3" creationId="{B18D22F1-BE6D-4071-A23E-19412446B0F8}"/>
          </ac:spMkLst>
        </pc:spChg>
      </pc:sldChg>
      <pc:sldChg chg="addSp delSp modSp add mod ord">
        <pc:chgData name="Johnson, Chad" userId="29e26967-ee32-4210-a1e6-19e5305e9c5f" providerId="ADAL" clId="{DC1B32AF-9495-44D7-9879-F404CF4E1064}" dt="2020-02-12T18:19:20.419" v="5055"/>
        <pc:sldMkLst>
          <pc:docMk/>
          <pc:sldMk cId="1215716590" sldId="269"/>
        </pc:sldMkLst>
        <pc:spChg chg="del">
          <ac:chgData name="Johnson, Chad" userId="29e26967-ee32-4210-a1e6-19e5305e9c5f" providerId="ADAL" clId="{DC1B32AF-9495-44D7-9879-F404CF4E1064}" dt="2020-02-12T16:28:10.555" v="4021" actId="478"/>
          <ac:spMkLst>
            <pc:docMk/>
            <pc:sldMk cId="1215716590" sldId="269"/>
            <ac:spMk id="2" creationId="{F4411603-C787-41D8-8DBE-2B8DB39589EB}"/>
          </ac:spMkLst>
        </pc:spChg>
        <pc:spChg chg="del">
          <ac:chgData name="Johnson, Chad" userId="29e26967-ee32-4210-a1e6-19e5305e9c5f" providerId="ADAL" clId="{DC1B32AF-9495-44D7-9879-F404CF4E1064}" dt="2020-02-12T16:28:01.343" v="4018"/>
          <ac:spMkLst>
            <pc:docMk/>
            <pc:sldMk cId="1215716590" sldId="269"/>
            <ac:spMk id="3" creationId="{0FA559CF-11F8-4CF0-9295-B17C66E54744}"/>
          </ac:spMkLst>
        </pc:spChg>
        <pc:spChg chg="add del mod">
          <ac:chgData name="Johnson, Chad" userId="29e26967-ee32-4210-a1e6-19e5305e9c5f" providerId="ADAL" clId="{DC1B32AF-9495-44D7-9879-F404CF4E1064}" dt="2020-02-12T16:28:46.754" v="4028" actId="478"/>
          <ac:spMkLst>
            <pc:docMk/>
            <pc:sldMk cId="1215716590" sldId="269"/>
            <ac:spMk id="4" creationId="{10348194-538D-4339-9440-811A5B6F9CBD}"/>
          </ac:spMkLst>
        </pc:spChg>
        <pc:picChg chg="add del mod">
          <ac:chgData name="Johnson, Chad" userId="29e26967-ee32-4210-a1e6-19e5305e9c5f" providerId="ADAL" clId="{DC1B32AF-9495-44D7-9879-F404CF4E1064}" dt="2020-02-12T16:28:43.139" v="4027" actId="478"/>
          <ac:picMkLst>
            <pc:docMk/>
            <pc:sldMk cId="1215716590" sldId="269"/>
            <ac:picMk id="12290" creationId="{CE422421-BFEF-41AB-BC03-3F8C828D4041}"/>
          </ac:picMkLst>
        </pc:picChg>
        <pc:picChg chg="add del">
          <ac:chgData name="Johnson, Chad" userId="29e26967-ee32-4210-a1e6-19e5305e9c5f" providerId="ADAL" clId="{DC1B32AF-9495-44D7-9879-F404CF4E1064}" dt="2020-02-12T16:28:35.626" v="4026" actId="478"/>
          <ac:picMkLst>
            <pc:docMk/>
            <pc:sldMk cId="1215716590" sldId="269"/>
            <ac:picMk id="12292" creationId="{1ABBB732-6161-41F7-B9A0-E42FA466E704}"/>
          </ac:picMkLst>
        </pc:picChg>
        <pc:picChg chg="add">
          <ac:chgData name="Johnson, Chad" userId="29e26967-ee32-4210-a1e6-19e5305e9c5f" providerId="ADAL" clId="{DC1B32AF-9495-44D7-9879-F404CF4E1064}" dt="2020-02-12T16:28:48.728" v="4029"/>
          <ac:picMkLst>
            <pc:docMk/>
            <pc:sldMk cId="1215716590" sldId="269"/>
            <ac:picMk id="12294" creationId="{115104C7-3BD8-4145-A024-D77F2A58AE26}"/>
          </ac:picMkLst>
        </pc:picChg>
      </pc:sldChg>
      <pc:sldChg chg="del">
        <pc:chgData name="Johnson, Chad" userId="29e26967-ee32-4210-a1e6-19e5305e9c5f" providerId="ADAL" clId="{DC1B32AF-9495-44D7-9879-F404CF4E1064}" dt="2020-02-12T14:29:08.395" v="0" actId="2696"/>
        <pc:sldMkLst>
          <pc:docMk/>
          <pc:sldMk cId="3350224929" sldId="269"/>
        </pc:sldMkLst>
      </pc:sldChg>
      <pc:sldChg chg="del">
        <pc:chgData name="Johnson, Chad" userId="29e26967-ee32-4210-a1e6-19e5305e9c5f" providerId="ADAL" clId="{DC1B32AF-9495-44D7-9879-F404CF4E1064}" dt="2020-02-12T14:29:08.395" v="0" actId="2696"/>
        <pc:sldMkLst>
          <pc:docMk/>
          <pc:sldMk cId="1546481348" sldId="270"/>
        </pc:sldMkLst>
      </pc:sldChg>
      <pc:sldChg chg="addSp delSp modSp add ord setBg">
        <pc:chgData name="Johnson, Chad" userId="29e26967-ee32-4210-a1e6-19e5305e9c5f" providerId="ADAL" clId="{DC1B32AF-9495-44D7-9879-F404CF4E1064}" dt="2020-02-12T18:19:20.419" v="5055"/>
        <pc:sldMkLst>
          <pc:docMk/>
          <pc:sldMk cId="2573075506" sldId="270"/>
        </pc:sldMkLst>
        <pc:spChg chg="del">
          <ac:chgData name="Johnson, Chad" userId="29e26967-ee32-4210-a1e6-19e5305e9c5f" providerId="ADAL" clId="{DC1B32AF-9495-44D7-9879-F404CF4E1064}" dt="2020-02-12T16:54:32.065" v="4031"/>
          <ac:spMkLst>
            <pc:docMk/>
            <pc:sldMk cId="2573075506" sldId="270"/>
            <ac:spMk id="2" creationId="{361F94A6-75BA-484E-8A56-D63635945237}"/>
          </ac:spMkLst>
        </pc:spChg>
        <pc:spChg chg="del">
          <ac:chgData name="Johnson, Chad" userId="29e26967-ee32-4210-a1e6-19e5305e9c5f" providerId="ADAL" clId="{DC1B32AF-9495-44D7-9879-F404CF4E1064}" dt="2020-02-12T16:54:32.065" v="4031"/>
          <ac:spMkLst>
            <pc:docMk/>
            <pc:sldMk cId="2573075506" sldId="270"/>
            <ac:spMk id="3" creationId="{8F22EEC4-847A-45F7-B4C1-49626BE24218}"/>
          </ac:spMkLst>
        </pc:spChg>
        <pc:picChg chg="add del mod">
          <ac:chgData name="Johnson, Chad" userId="29e26967-ee32-4210-a1e6-19e5305e9c5f" providerId="ADAL" clId="{DC1B32AF-9495-44D7-9879-F404CF4E1064}" dt="2020-02-12T16:55:38.044" v="4039" actId="478"/>
          <ac:picMkLst>
            <pc:docMk/>
            <pc:sldMk cId="2573075506" sldId="270"/>
            <ac:picMk id="13314" creationId="{51F8145F-5F70-4F3C-B6D4-594253B4AD04}"/>
          </ac:picMkLst>
        </pc:picChg>
        <pc:picChg chg="add mod">
          <ac:chgData name="Johnson, Chad" userId="29e26967-ee32-4210-a1e6-19e5305e9c5f" providerId="ADAL" clId="{DC1B32AF-9495-44D7-9879-F404CF4E1064}" dt="2020-02-12T16:55:52.282" v="4041" actId="14100"/>
          <ac:picMkLst>
            <pc:docMk/>
            <pc:sldMk cId="2573075506" sldId="270"/>
            <ac:picMk id="13316" creationId="{F81CF05E-981D-4838-A71D-568946EFEEED}"/>
          </ac:picMkLst>
        </pc:picChg>
      </pc:sldChg>
      <pc:sldChg chg="del">
        <pc:chgData name="Johnson, Chad" userId="29e26967-ee32-4210-a1e6-19e5305e9c5f" providerId="ADAL" clId="{DC1B32AF-9495-44D7-9879-F404CF4E1064}" dt="2020-02-12T14:29:08.395" v="0" actId="2696"/>
        <pc:sldMkLst>
          <pc:docMk/>
          <pc:sldMk cId="1683242185" sldId="271"/>
        </pc:sldMkLst>
      </pc:sldChg>
      <pc:sldChg chg="addSp delSp modSp add mod ord setBg">
        <pc:chgData name="Johnson, Chad" userId="29e26967-ee32-4210-a1e6-19e5305e9c5f" providerId="ADAL" clId="{DC1B32AF-9495-44D7-9879-F404CF4E1064}" dt="2020-02-12T18:19:20.419" v="5055"/>
        <pc:sldMkLst>
          <pc:docMk/>
          <pc:sldMk cId="3556021070" sldId="271"/>
        </pc:sldMkLst>
        <pc:picChg chg="add del mod">
          <ac:chgData name="Johnson, Chad" userId="29e26967-ee32-4210-a1e6-19e5305e9c5f" providerId="ADAL" clId="{DC1B32AF-9495-44D7-9879-F404CF4E1064}" dt="2020-02-12T17:00:30.949" v="4058" actId="478"/>
          <ac:picMkLst>
            <pc:docMk/>
            <pc:sldMk cId="3556021070" sldId="271"/>
            <ac:picMk id="2" creationId="{95D23177-3087-4134-AE45-76C9E3A03983}"/>
          </ac:picMkLst>
        </pc:picChg>
        <pc:picChg chg="add mod">
          <ac:chgData name="Johnson, Chad" userId="29e26967-ee32-4210-a1e6-19e5305e9c5f" providerId="ADAL" clId="{DC1B32AF-9495-44D7-9879-F404CF4E1064}" dt="2020-02-12T17:01:24.287" v="4067"/>
          <ac:picMkLst>
            <pc:docMk/>
            <pc:sldMk cId="3556021070" sldId="271"/>
            <ac:picMk id="3" creationId="{20B0E0E2-D8CD-466D-B564-DDEA0D8E4B54}"/>
          </ac:picMkLst>
        </pc:picChg>
        <pc:picChg chg="add mod">
          <ac:chgData name="Johnson, Chad" userId="29e26967-ee32-4210-a1e6-19e5305e9c5f" providerId="ADAL" clId="{DC1B32AF-9495-44D7-9879-F404CF4E1064}" dt="2020-02-12T17:01:29.631" v="4068"/>
          <ac:picMkLst>
            <pc:docMk/>
            <pc:sldMk cId="3556021070" sldId="271"/>
            <ac:picMk id="4" creationId="{1DDC00BD-796C-43B5-B895-639B16F9CEB7}"/>
          </ac:picMkLst>
        </pc:picChg>
        <pc:picChg chg="add del mod">
          <ac:chgData name="Johnson, Chad" userId="29e26967-ee32-4210-a1e6-19e5305e9c5f" providerId="ADAL" clId="{DC1B32AF-9495-44D7-9879-F404CF4E1064}" dt="2020-02-12T16:58:06.669" v="4047" actId="478"/>
          <ac:picMkLst>
            <pc:docMk/>
            <pc:sldMk cId="3556021070" sldId="271"/>
            <ac:picMk id="14338" creationId="{C688A900-EC25-4209-B71C-5112FF79FFE6}"/>
          </ac:picMkLst>
        </pc:picChg>
        <pc:picChg chg="add mod">
          <ac:chgData name="Johnson, Chad" userId="29e26967-ee32-4210-a1e6-19e5305e9c5f" providerId="ADAL" clId="{DC1B32AF-9495-44D7-9879-F404CF4E1064}" dt="2020-02-12T17:00:25.801" v="4056" actId="1076"/>
          <ac:picMkLst>
            <pc:docMk/>
            <pc:sldMk cId="3556021070" sldId="271"/>
            <ac:picMk id="14340" creationId="{0E951164-F7A9-43BE-9FD8-E2872DC37549}"/>
          </ac:picMkLst>
        </pc:picChg>
      </pc:sldChg>
      <pc:sldChg chg="addSp delSp modSp add ord setBg">
        <pc:chgData name="Johnson, Chad" userId="29e26967-ee32-4210-a1e6-19e5305e9c5f" providerId="ADAL" clId="{DC1B32AF-9495-44D7-9879-F404CF4E1064}" dt="2020-02-12T18:19:20.419" v="5055"/>
        <pc:sldMkLst>
          <pc:docMk/>
          <pc:sldMk cId="874968768" sldId="272"/>
        </pc:sldMkLst>
        <pc:picChg chg="add del mod">
          <ac:chgData name="Johnson, Chad" userId="29e26967-ee32-4210-a1e6-19e5305e9c5f" providerId="ADAL" clId="{DC1B32AF-9495-44D7-9879-F404CF4E1064}" dt="2020-02-12T17:02:52.510" v="4073" actId="478"/>
          <ac:picMkLst>
            <pc:docMk/>
            <pc:sldMk cId="874968768" sldId="272"/>
            <ac:picMk id="15362" creationId="{427F6BD7-08B6-4390-BA9F-83BBA39763D3}"/>
          </ac:picMkLst>
        </pc:picChg>
        <pc:picChg chg="add mod">
          <ac:chgData name="Johnson, Chad" userId="29e26967-ee32-4210-a1e6-19e5305e9c5f" providerId="ADAL" clId="{DC1B32AF-9495-44D7-9879-F404CF4E1064}" dt="2020-02-12T17:03:13.463" v="4078"/>
          <ac:picMkLst>
            <pc:docMk/>
            <pc:sldMk cId="874968768" sldId="272"/>
            <ac:picMk id="15364" creationId="{0B5ED2BD-0CF2-44FD-8747-EA2202379048}"/>
          </ac:picMkLst>
        </pc:picChg>
      </pc:sldChg>
      <pc:sldChg chg="del">
        <pc:chgData name="Johnson, Chad" userId="29e26967-ee32-4210-a1e6-19e5305e9c5f" providerId="ADAL" clId="{DC1B32AF-9495-44D7-9879-F404CF4E1064}" dt="2020-02-12T14:29:08.395" v="0" actId="2696"/>
        <pc:sldMkLst>
          <pc:docMk/>
          <pc:sldMk cId="1838327918" sldId="272"/>
        </pc:sldMkLst>
      </pc:sldChg>
      <pc:sldChg chg="del">
        <pc:chgData name="Johnson, Chad" userId="29e26967-ee32-4210-a1e6-19e5305e9c5f" providerId="ADAL" clId="{DC1B32AF-9495-44D7-9879-F404CF4E1064}" dt="2020-02-12T14:29:08.395" v="0" actId="2696"/>
        <pc:sldMkLst>
          <pc:docMk/>
          <pc:sldMk cId="1409555481" sldId="273"/>
        </pc:sldMkLst>
      </pc:sldChg>
      <pc:sldChg chg="addSp delSp modSp add mod">
        <pc:chgData name="Johnson, Chad" userId="29e26967-ee32-4210-a1e6-19e5305e9c5f" providerId="ADAL" clId="{DC1B32AF-9495-44D7-9879-F404CF4E1064}" dt="2020-02-12T20:05:52.501" v="7398" actId="478"/>
        <pc:sldMkLst>
          <pc:docMk/>
          <pc:sldMk cId="3374382279" sldId="273"/>
        </pc:sldMkLst>
        <pc:spChg chg="mod">
          <ac:chgData name="Johnson, Chad" userId="29e26967-ee32-4210-a1e6-19e5305e9c5f" providerId="ADAL" clId="{DC1B32AF-9495-44D7-9879-F404CF4E1064}" dt="2020-02-12T18:01:49.788" v="4930" actId="20577"/>
          <ac:spMkLst>
            <pc:docMk/>
            <pc:sldMk cId="3374382279" sldId="273"/>
            <ac:spMk id="2" creationId="{42CE01AB-5D43-48B8-9CAC-9771B9FC559B}"/>
          </ac:spMkLst>
        </pc:spChg>
        <pc:spChg chg="mod">
          <ac:chgData name="Johnson, Chad" userId="29e26967-ee32-4210-a1e6-19e5305e9c5f" providerId="ADAL" clId="{DC1B32AF-9495-44D7-9879-F404CF4E1064}" dt="2020-02-12T18:45:45.881" v="6165" actId="27636"/>
          <ac:spMkLst>
            <pc:docMk/>
            <pc:sldMk cId="3374382279" sldId="273"/>
            <ac:spMk id="3" creationId="{55C18D40-3A8B-4597-A2DD-C2F22905A64E}"/>
          </ac:spMkLst>
        </pc:spChg>
        <pc:spChg chg="add del mod">
          <ac:chgData name="Johnson, Chad" userId="29e26967-ee32-4210-a1e6-19e5305e9c5f" providerId="ADAL" clId="{DC1B32AF-9495-44D7-9879-F404CF4E1064}" dt="2020-02-12T20:05:52.501" v="7398" actId="478"/>
          <ac:spMkLst>
            <pc:docMk/>
            <pc:sldMk cId="3374382279" sldId="273"/>
            <ac:spMk id="4" creationId="{16F64C66-4763-4D8D-B2EB-E62581D58BB3}"/>
          </ac:spMkLst>
        </pc:spChg>
        <pc:picChg chg="add mod">
          <ac:chgData name="Johnson, Chad" userId="29e26967-ee32-4210-a1e6-19e5305e9c5f" providerId="ADAL" clId="{DC1B32AF-9495-44D7-9879-F404CF4E1064}" dt="2020-02-12T17:17:19.456" v="4277" actId="1076"/>
          <ac:picMkLst>
            <pc:docMk/>
            <pc:sldMk cId="3374382279" sldId="273"/>
            <ac:picMk id="16386" creationId="{50648FA1-A5DF-46C4-90B3-E5C9133BDB46}"/>
          </ac:picMkLst>
        </pc:picChg>
      </pc:sldChg>
      <pc:sldChg chg="del">
        <pc:chgData name="Johnson, Chad" userId="29e26967-ee32-4210-a1e6-19e5305e9c5f" providerId="ADAL" clId="{DC1B32AF-9495-44D7-9879-F404CF4E1064}" dt="2020-02-12T14:29:08.395" v="0" actId="2696"/>
        <pc:sldMkLst>
          <pc:docMk/>
          <pc:sldMk cId="1398859455" sldId="274"/>
        </pc:sldMkLst>
      </pc:sldChg>
      <pc:sldChg chg="addSp delSp modSp add mod ord">
        <pc:chgData name="Johnson, Chad" userId="29e26967-ee32-4210-a1e6-19e5305e9c5f" providerId="ADAL" clId="{DC1B32AF-9495-44D7-9879-F404CF4E1064}" dt="2020-02-12T18:52:46.639" v="6282" actId="14100"/>
        <pc:sldMkLst>
          <pc:docMk/>
          <pc:sldMk cId="3603985983" sldId="274"/>
        </pc:sldMkLst>
        <pc:spChg chg="mod">
          <ac:chgData name="Johnson, Chad" userId="29e26967-ee32-4210-a1e6-19e5305e9c5f" providerId="ADAL" clId="{DC1B32AF-9495-44D7-9879-F404CF4E1064}" dt="2020-02-12T18:51:51.594" v="6268" actId="20577"/>
          <ac:spMkLst>
            <pc:docMk/>
            <pc:sldMk cId="3603985983" sldId="274"/>
            <ac:spMk id="2" creationId="{C1BC672B-B7BD-47A9-B53B-229221A12EA7}"/>
          </ac:spMkLst>
        </pc:spChg>
        <pc:spChg chg="del">
          <ac:chgData name="Johnson, Chad" userId="29e26967-ee32-4210-a1e6-19e5305e9c5f" providerId="ADAL" clId="{DC1B32AF-9495-44D7-9879-F404CF4E1064}" dt="2020-02-12T18:11:04.479" v="5015"/>
          <ac:spMkLst>
            <pc:docMk/>
            <pc:sldMk cId="3603985983" sldId="274"/>
            <ac:spMk id="3" creationId="{F5517428-DF00-49D5-98F7-7680393B81AF}"/>
          </ac:spMkLst>
        </pc:spChg>
        <pc:spChg chg="add del mod">
          <ac:chgData name="Johnson, Chad" userId="29e26967-ee32-4210-a1e6-19e5305e9c5f" providerId="ADAL" clId="{DC1B32AF-9495-44D7-9879-F404CF4E1064}" dt="2020-02-12T18:50:46.994" v="6248"/>
          <ac:spMkLst>
            <pc:docMk/>
            <pc:sldMk cId="3603985983" sldId="274"/>
            <ac:spMk id="6" creationId="{E4544915-B65D-416B-8A08-D6BA9019A694}"/>
          </ac:spMkLst>
        </pc:spChg>
        <pc:picChg chg="add del mod">
          <ac:chgData name="Johnson, Chad" userId="29e26967-ee32-4210-a1e6-19e5305e9c5f" providerId="ADAL" clId="{DC1B32AF-9495-44D7-9879-F404CF4E1064}" dt="2020-02-12T18:50:45.677" v="6247" actId="478"/>
          <ac:picMkLst>
            <pc:docMk/>
            <pc:sldMk cId="3603985983" sldId="274"/>
            <ac:picMk id="4" creationId="{032F1C75-F2B8-4D4A-A48A-CA80507075F3}"/>
          </ac:picMkLst>
        </pc:picChg>
        <pc:picChg chg="add mod">
          <ac:chgData name="Johnson, Chad" userId="29e26967-ee32-4210-a1e6-19e5305e9c5f" providerId="ADAL" clId="{DC1B32AF-9495-44D7-9879-F404CF4E1064}" dt="2020-02-12T18:50:53.687" v="6250" actId="14100"/>
          <ac:picMkLst>
            <pc:docMk/>
            <pc:sldMk cId="3603985983" sldId="274"/>
            <ac:picMk id="7" creationId="{77A98E96-A771-476C-9495-8BF1AEE11CFC}"/>
          </ac:picMkLst>
        </pc:picChg>
        <pc:picChg chg="add del mod">
          <ac:chgData name="Johnson, Chad" userId="29e26967-ee32-4210-a1e6-19e5305e9c5f" providerId="ADAL" clId="{DC1B32AF-9495-44D7-9879-F404CF4E1064}" dt="2020-02-12T18:52:35.233" v="6277" actId="478"/>
          <ac:picMkLst>
            <pc:docMk/>
            <pc:sldMk cId="3603985983" sldId="274"/>
            <ac:picMk id="8" creationId="{FDA3290B-850E-4B35-A6DA-AD6262CE578D}"/>
          </ac:picMkLst>
        </pc:picChg>
        <pc:picChg chg="add mod">
          <ac:chgData name="Johnson, Chad" userId="29e26967-ee32-4210-a1e6-19e5305e9c5f" providerId="ADAL" clId="{DC1B32AF-9495-44D7-9879-F404CF4E1064}" dt="2020-02-12T18:52:46.639" v="6282" actId="14100"/>
          <ac:picMkLst>
            <pc:docMk/>
            <pc:sldMk cId="3603985983" sldId="274"/>
            <ac:picMk id="9" creationId="{56458DD3-2C05-4AE0-97A6-DD24BA2EED40}"/>
          </ac:picMkLst>
        </pc:picChg>
      </pc:sldChg>
      <pc:sldChg chg="del">
        <pc:chgData name="Johnson, Chad" userId="29e26967-ee32-4210-a1e6-19e5305e9c5f" providerId="ADAL" clId="{DC1B32AF-9495-44D7-9879-F404CF4E1064}" dt="2020-02-12T14:29:08.395" v="0" actId="2696"/>
        <pc:sldMkLst>
          <pc:docMk/>
          <pc:sldMk cId="912439679" sldId="275"/>
        </pc:sldMkLst>
      </pc:sldChg>
      <pc:sldChg chg="modSp add mod">
        <pc:chgData name="Johnson, Chad" userId="29e26967-ee32-4210-a1e6-19e5305e9c5f" providerId="ADAL" clId="{DC1B32AF-9495-44D7-9879-F404CF4E1064}" dt="2020-02-12T17:21:09.081" v="4613" actId="255"/>
        <pc:sldMkLst>
          <pc:docMk/>
          <pc:sldMk cId="3952242542" sldId="275"/>
        </pc:sldMkLst>
        <pc:spChg chg="mod">
          <ac:chgData name="Johnson, Chad" userId="29e26967-ee32-4210-a1e6-19e5305e9c5f" providerId="ADAL" clId="{DC1B32AF-9495-44D7-9879-F404CF4E1064}" dt="2020-02-12T17:19:55.417" v="4315" actId="20577"/>
          <ac:spMkLst>
            <pc:docMk/>
            <pc:sldMk cId="3952242542" sldId="275"/>
            <ac:spMk id="2" creationId="{D0DF60DA-4398-45EF-83FF-522088F00E40}"/>
          </ac:spMkLst>
        </pc:spChg>
        <pc:spChg chg="mod">
          <ac:chgData name="Johnson, Chad" userId="29e26967-ee32-4210-a1e6-19e5305e9c5f" providerId="ADAL" clId="{DC1B32AF-9495-44D7-9879-F404CF4E1064}" dt="2020-02-12T17:21:09.081" v="4613" actId="255"/>
          <ac:spMkLst>
            <pc:docMk/>
            <pc:sldMk cId="3952242542" sldId="275"/>
            <ac:spMk id="3" creationId="{5D5F160D-E1F2-4DDB-82B2-F1F1BC0AC583}"/>
          </ac:spMkLst>
        </pc:spChg>
      </pc:sldChg>
      <pc:sldChg chg="addSp delSp add">
        <pc:chgData name="Johnson, Chad" userId="29e26967-ee32-4210-a1e6-19e5305e9c5f" providerId="ADAL" clId="{DC1B32AF-9495-44D7-9879-F404CF4E1064}" dt="2020-02-12T17:21:15.019" v="4616"/>
        <pc:sldMkLst>
          <pc:docMk/>
          <pc:sldMk cId="2966734086" sldId="276"/>
        </pc:sldMkLst>
        <pc:spChg chg="del">
          <ac:chgData name="Johnson, Chad" userId="29e26967-ee32-4210-a1e6-19e5305e9c5f" providerId="ADAL" clId="{DC1B32AF-9495-44D7-9879-F404CF4E1064}" dt="2020-02-12T17:21:13.966" v="4615"/>
          <ac:spMkLst>
            <pc:docMk/>
            <pc:sldMk cId="2966734086" sldId="276"/>
            <ac:spMk id="2" creationId="{687F6B75-DA4E-43A3-BAB5-55663EA61AFA}"/>
          </ac:spMkLst>
        </pc:spChg>
        <pc:spChg chg="del">
          <ac:chgData name="Johnson, Chad" userId="29e26967-ee32-4210-a1e6-19e5305e9c5f" providerId="ADAL" clId="{DC1B32AF-9495-44D7-9879-F404CF4E1064}" dt="2020-02-12T17:21:13.966" v="4615"/>
          <ac:spMkLst>
            <pc:docMk/>
            <pc:sldMk cId="2966734086" sldId="276"/>
            <ac:spMk id="3" creationId="{A3B518B9-6E3C-4AE7-ABB2-4D52E140379A}"/>
          </ac:spMkLst>
        </pc:spChg>
        <pc:picChg chg="add">
          <ac:chgData name="Johnson, Chad" userId="29e26967-ee32-4210-a1e6-19e5305e9c5f" providerId="ADAL" clId="{DC1B32AF-9495-44D7-9879-F404CF4E1064}" dt="2020-02-12T17:21:15.019" v="4616"/>
          <ac:picMkLst>
            <pc:docMk/>
            <pc:sldMk cId="2966734086" sldId="276"/>
            <ac:picMk id="4" creationId="{842A0456-4D2E-4353-9A5F-C4A1CD57659B}"/>
          </ac:picMkLst>
        </pc:picChg>
      </pc:sldChg>
      <pc:sldChg chg="del">
        <pc:chgData name="Johnson, Chad" userId="29e26967-ee32-4210-a1e6-19e5305e9c5f" providerId="ADAL" clId="{DC1B32AF-9495-44D7-9879-F404CF4E1064}" dt="2020-02-12T14:29:08.395" v="0" actId="2696"/>
        <pc:sldMkLst>
          <pc:docMk/>
          <pc:sldMk cId="3498979847" sldId="276"/>
        </pc:sldMkLst>
      </pc:sldChg>
      <pc:sldChg chg="addSp modSp add mod">
        <pc:chgData name="Johnson, Chad" userId="29e26967-ee32-4210-a1e6-19e5305e9c5f" providerId="ADAL" clId="{DC1B32AF-9495-44D7-9879-F404CF4E1064}" dt="2020-02-12T17:23:01.561" v="4848" actId="20577"/>
        <pc:sldMkLst>
          <pc:docMk/>
          <pc:sldMk cId="2064437057" sldId="277"/>
        </pc:sldMkLst>
        <pc:spChg chg="add mod">
          <ac:chgData name="Johnson, Chad" userId="29e26967-ee32-4210-a1e6-19e5305e9c5f" providerId="ADAL" clId="{DC1B32AF-9495-44D7-9879-F404CF4E1064}" dt="2020-02-12T17:21:44.704" v="4638" actId="20577"/>
          <ac:spMkLst>
            <pc:docMk/>
            <pc:sldMk cId="2064437057" sldId="277"/>
            <ac:spMk id="2" creationId="{F1B6E905-F1BA-4F5C-A846-400D72A3A9F1}"/>
          </ac:spMkLst>
        </pc:spChg>
        <pc:spChg chg="add mod">
          <ac:chgData name="Johnson, Chad" userId="29e26967-ee32-4210-a1e6-19e5305e9c5f" providerId="ADAL" clId="{DC1B32AF-9495-44D7-9879-F404CF4E1064}" dt="2020-02-12T17:23:01.561" v="4848" actId="20577"/>
          <ac:spMkLst>
            <pc:docMk/>
            <pc:sldMk cId="2064437057" sldId="277"/>
            <ac:spMk id="3" creationId="{4A101D52-9B18-493F-A34A-3B119740556D}"/>
          </ac:spMkLst>
        </pc:spChg>
      </pc:sldChg>
      <pc:sldChg chg="del">
        <pc:chgData name="Johnson, Chad" userId="29e26967-ee32-4210-a1e6-19e5305e9c5f" providerId="ADAL" clId="{DC1B32AF-9495-44D7-9879-F404CF4E1064}" dt="2020-02-12T14:29:08.395" v="0" actId="2696"/>
        <pc:sldMkLst>
          <pc:docMk/>
          <pc:sldMk cId="2716475394" sldId="277"/>
        </pc:sldMkLst>
      </pc:sldChg>
      <pc:sldChg chg="addSp delSp modSp add mod">
        <pc:chgData name="Johnson, Chad" userId="29e26967-ee32-4210-a1e6-19e5305e9c5f" providerId="ADAL" clId="{DC1B32AF-9495-44D7-9879-F404CF4E1064}" dt="2020-02-12T18:47:27.368" v="6214" actId="27636"/>
        <pc:sldMkLst>
          <pc:docMk/>
          <pc:sldMk cId="607376379" sldId="278"/>
        </pc:sldMkLst>
        <pc:spChg chg="mod">
          <ac:chgData name="Johnson, Chad" userId="29e26967-ee32-4210-a1e6-19e5305e9c5f" providerId="ADAL" clId="{DC1B32AF-9495-44D7-9879-F404CF4E1064}" dt="2020-02-12T18:47:27.368" v="6214" actId="27636"/>
          <ac:spMkLst>
            <pc:docMk/>
            <pc:sldMk cId="607376379" sldId="278"/>
            <ac:spMk id="3" creationId="{55C18D40-3A8B-4597-A2DD-C2F22905A64E}"/>
          </ac:spMkLst>
        </pc:spChg>
        <pc:picChg chg="add mod">
          <ac:chgData name="Johnson, Chad" userId="29e26967-ee32-4210-a1e6-19e5305e9c5f" providerId="ADAL" clId="{DC1B32AF-9495-44D7-9879-F404CF4E1064}" dt="2020-02-12T17:24:41.880" v="4858" actId="1076"/>
          <ac:picMkLst>
            <pc:docMk/>
            <pc:sldMk cId="607376379" sldId="278"/>
            <ac:picMk id="4" creationId="{836658F7-4525-4EBB-89E8-B88BCA124513}"/>
          </ac:picMkLst>
        </pc:picChg>
        <pc:picChg chg="del">
          <ac:chgData name="Johnson, Chad" userId="29e26967-ee32-4210-a1e6-19e5305e9c5f" providerId="ADAL" clId="{DC1B32AF-9495-44D7-9879-F404CF4E1064}" dt="2020-02-12T17:24:40.289" v="4857" actId="478"/>
          <ac:picMkLst>
            <pc:docMk/>
            <pc:sldMk cId="607376379" sldId="278"/>
            <ac:picMk id="16386" creationId="{50648FA1-A5DF-46C4-90B3-E5C9133BDB46}"/>
          </ac:picMkLst>
        </pc:picChg>
      </pc:sldChg>
      <pc:sldChg chg="del">
        <pc:chgData name="Johnson, Chad" userId="29e26967-ee32-4210-a1e6-19e5305e9c5f" providerId="ADAL" clId="{DC1B32AF-9495-44D7-9879-F404CF4E1064}" dt="2020-02-12T14:29:08.395" v="0" actId="2696"/>
        <pc:sldMkLst>
          <pc:docMk/>
          <pc:sldMk cId="4262472330" sldId="278"/>
        </pc:sldMkLst>
      </pc:sldChg>
      <pc:sldChg chg="addSp delSp modSp add mod">
        <pc:chgData name="Johnson, Chad" userId="29e26967-ee32-4210-a1e6-19e5305e9c5f" providerId="ADAL" clId="{DC1B32AF-9495-44D7-9879-F404CF4E1064}" dt="2020-02-12T18:47:31.639" v="6219" actId="27636"/>
        <pc:sldMkLst>
          <pc:docMk/>
          <pc:sldMk cId="1611569480" sldId="279"/>
        </pc:sldMkLst>
        <pc:spChg chg="mod">
          <ac:chgData name="Johnson, Chad" userId="29e26967-ee32-4210-a1e6-19e5305e9c5f" providerId="ADAL" clId="{DC1B32AF-9495-44D7-9879-F404CF4E1064}" dt="2020-02-12T18:47:31.639" v="6219" actId="27636"/>
          <ac:spMkLst>
            <pc:docMk/>
            <pc:sldMk cId="1611569480" sldId="279"/>
            <ac:spMk id="3" creationId="{55C18D40-3A8B-4597-A2DD-C2F22905A64E}"/>
          </ac:spMkLst>
        </pc:spChg>
        <pc:picChg chg="del">
          <ac:chgData name="Johnson, Chad" userId="29e26967-ee32-4210-a1e6-19e5305e9c5f" providerId="ADAL" clId="{DC1B32AF-9495-44D7-9879-F404CF4E1064}" dt="2020-02-12T17:25:20.352" v="4864" actId="478"/>
          <ac:picMkLst>
            <pc:docMk/>
            <pc:sldMk cId="1611569480" sldId="279"/>
            <ac:picMk id="4" creationId="{836658F7-4525-4EBB-89E8-B88BCA124513}"/>
          </ac:picMkLst>
        </pc:picChg>
        <pc:picChg chg="add mod">
          <ac:chgData name="Johnson, Chad" userId="29e26967-ee32-4210-a1e6-19e5305e9c5f" providerId="ADAL" clId="{DC1B32AF-9495-44D7-9879-F404CF4E1064}" dt="2020-02-12T17:25:23.804" v="4866" actId="1076"/>
          <ac:picMkLst>
            <pc:docMk/>
            <pc:sldMk cId="1611569480" sldId="279"/>
            <ac:picMk id="5" creationId="{92B16128-2268-4362-8B65-DC801A3569AF}"/>
          </ac:picMkLst>
        </pc:picChg>
        <pc:picChg chg="del">
          <ac:chgData name="Johnson, Chad" userId="29e26967-ee32-4210-a1e6-19e5305e9c5f" providerId="ADAL" clId="{DC1B32AF-9495-44D7-9879-F404CF4E1064}" dt="2020-02-12T17:25:20.896" v="4865" actId="478"/>
          <ac:picMkLst>
            <pc:docMk/>
            <pc:sldMk cId="1611569480" sldId="279"/>
            <ac:picMk id="16386" creationId="{50648FA1-A5DF-46C4-90B3-E5C9133BDB46}"/>
          </ac:picMkLst>
        </pc:picChg>
      </pc:sldChg>
      <pc:sldChg chg="addSp delSp modSp add mod">
        <pc:chgData name="Johnson, Chad" userId="29e26967-ee32-4210-a1e6-19e5305e9c5f" providerId="ADAL" clId="{DC1B32AF-9495-44D7-9879-F404CF4E1064}" dt="2020-02-12T18:47:15.999" v="6199" actId="27636"/>
        <pc:sldMkLst>
          <pc:docMk/>
          <pc:sldMk cId="1762918087" sldId="280"/>
        </pc:sldMkLst>
        <pc:spChg chg="mod">
          <ac:chgData name="Johnson, Chad" userId="29e26967-ee32-4210-a1e6-19e5305e9c5f" providerId="ADAL" clId="{DC1B32AF-9495-44D7-9879-F404CF4E1064}" dt="2020-02-12T18:47:15.999" v="6199" actId="27636"/>
          <ac:spMkLst>
            <pc:docMk/>
            <pc:sldMk cId="1762918087" sldId="280"/>
            <ac:spMk id="3" creationId="{55C18D40-3A8B-4597-A2DD-C2F22905A64E}"/>
          </ac:spMkLst>
        </pc:spChg>
        <pc:picChg chg="add mod">
          <ac:chgData name="Johnson, Chad" userId="29e26967-ee32-4210-a1e6-19e5305e9c5f" providerId="ADAL" clId="{DC1B32AF-9495-44D7-9879-F404CF4E1064}" dt="2020-02-12T17:27:05.468" v="4872" actId="1076"/>
          <ac:picMkLst>
            <pc:docMk/>
            <pc:sldMk cId="1762918087" sldId="280"/>
            <ac:picMk id="4" creationId="{E8F980AF-E211-40A6-A3AE-E38F472B2AF1}"/>
          </ac:picMkLst>
        </pc:picChg>
        <pc:picChg chg="del">
          <ac:chgData name="Johnson, Chad" userId="29e26967-ee32-4210-a1e6-19e5305e9c5f" providerId="ADAL" clId="{DC1B32AF-9495-44D7-9879-F404CF4E1064}" dt="2020-02-12T17:27:00.665" v="4871" actId="478"/>
          <ac:picMkLst>
            <pc:docMk/>
            <pc:sldMk cId="1762918087" sldId="280"/>
            <ac:picMk id="16386" creationId="{50648FA1-A5DF-46C4-90B3-E5C9133BDB46}"/>
          </ac:picMkLst>
        </pc:picChg>
      </pc:sldChg>
      <pc:sldChg chg="addSp delSp modSp add mod">
        <pc:chgData name="Johnson, Chad" userId="29e26967-ee32-4210-a1e6-19e5305e9c5f" providerId="ADAL" clId="{DC1B32AF-9495-44D7-9879-F404CF4E1064}" dt="2020-02-12T18:47:21.008" v="6204" actId="27636"/>
        <pc:sldMkLst>
          <pc:docMk/>
          <pc:sldMk cId="1705804086" sldId="281"/>
        </pc:sldMkLst>
        <pc:spChg chg="mod">
          <ac:chgData name="Johnson, Chad" userId="29e26967-ee32-4210-a1e6-19e5305e9c5f" providerId="ADAL" clId="{DC1B32AF-9495-44D7-9879-F404CF4E1064}" dt="2020-02-12T18:47:21.008" v="6204" actId="27636"/>
          <ac:spMkLst>
            <pc:docMk/>
            <pc:sldMk cId="1705804086" sldId="281"/>
            <ac:spMk id="3" creationId="{55C18D40-3A8B-4597-A2DD-C2F22905A64E}"/>
          </ac:spMkLst>
        </pc:spChg>
        <pc:picChg chg="del">
          <ac:chgData name="Johnson, Chad" userId="29e26967-ee32-4210-a1e6-19e5305e9c5f" providerId="ADAL" clId="{DC1B32AF-9495-44D7-9879-F404CF4E1064}" dt="2020-02-12T17:27:49.712" v="4878" actId="478"/>
          <ac:picMkLst>
            <pc:docMk/>
            <pc:sldMk cId="1705804086" sldId="281"/>
            <ac:picMk id="4" creationId="{E8F980AF-E211-40A6-A3AE-E38F472B2AF1}"/>
          </ac:picMkLst>
        </pc:picChg>
        <pc:picChg chg="add mod">
          <ac:chgData name="Johnson, Chad" userId="29e26967-ee32-4210-a1e6-19e5305e9c5f" providerId="ADAL" clId="{DC1B32AF-9495-44D7-9879-F404CF4E1064}" dt="2020-02-12T17:27:51.865" v="4879" actId="1076"/>
          <ac:picMkLst>
            <pc:docMk/>
            <pc:sldMk cId="1705804086" sldId="281"/>
            <ac:picMk id="5" creationId="{279896C9-863C-41DD-A71C-C1D09CE1669B}"/>
          </ac:picMkLst>
        </pc:picChg>
      </pc:sldChg>
      <pc:sldChg chg="addSp delSp modSp add mod">
        <pc:chgData name="Johnson, Chad" userId="29e26967-ee32-4210-a1e6-19e5305e9c5f" providerId="ADAL" clId="{DC1B32AF-9495-44D7-9879-F404CF4E1064}" dt="2020-02-12T18:47:24.063" v="6209" actId="27636"/>
        <pc:sldMkLst>
          <pc:docMk/>
          <pc:sldMk cId="980517156" sldId="282"/>
        </pc:sldMkLst>
        <pc:spChg chg="mod">
          <ac:chgData name="Johnson, Chad" userId="29e26967-ee32-4210-a1e6-19e5305e9c5f" providerId="ADAL" clId="{DC1B32AF-9495-44D7-9879-F404CF4E1064}" dt="2020-02-12T18:47:24.063" v="6209" actId="27636"/>
          <ac:spMkLst>
            <pc:docMk/>
            <pc:sldMk cId="980517156" sldId="282"/>
            <ac:spMk id="3" creationId="{55C18D40-3A8B-4597-A2DD-C2F22905A64E}"/>
          </ac:spMkLst>
        </pc:spChg>
        <pc:picChg chg="del">
          <ac:chgData name="Johnson, Chad" userId="29e26967-ee32-4210-a1e6-19e5305e9c5f" providerId="ADAL" clId="{DC1B32AF-9495-44D7-9879-F404CF4E1064}" dt="2020-02-12T17:28:54.138" v="4885" actId="478"/>
          <ac:picMkLst>
            <pc:docMk/>
            <pc:sldMk cId="980517156" sldId="282"/>
            <ac:picMk id="5" creationId="{279896C9-863C-41DD-A71C-C1D09CE1669B}"/>
          </ac:picMkLst>
        </pc:picChg>
        <pc:picChg chg="add mod">
          <ac:chgData name="Johnson, Chad" userId="29e26967-ee32-4210-a1e6-19e5305e9c5f" providerId="ADAL" clId="{DC1B32AF-9495-44D7-9879-F404CF4E1064}" dt="2020-02-12T17:29:00.853" v="4886"/>
          <ac:picMkLst>
            <pc:docMk/>
            <pc:sldMk cId="980517156" sldId="282"/>
            <ac:picMk id="17410" creationId="{D62A6FFD-3A19-407B-A82A-0A05B2E49DEA}"/>
          </ac:picMkLst>
        </pc:picChg>
      </pc:sldChg>
      <pc:sldChg chg="addSp delSp modSp add mod">
        <pc:chgData name="Johnson, Chad" userId="29e26967-ee32-4210-a1e6-19e5305e9c5f" providerId="ADAL" clId="{DC1B32AF-9495-44D7-9879-F404CF4E1064}" dt="2020-02-12T18:45:58.960" v="6180" actId="27636"/>
        <pc:sldMkLst>
          <pc:docMk/>
          <pc:sldMk cId="2923532290" sldId="283"/>
        </pc:sldMkLst>
        <pc:spChg chg="mod">
          <ac:chgData name="Johnson, Chad" userId="29e26967-ee32-4210-a1e6-19e5305e9c5f" providerId="ADAL" clId="{DC1B32AF-9495-44D7-9879-F404CF4E1064}" dt="2020-02-12T18:45:58.960" v="6180" actId="27636"/>
          <ac:spMkLst>
            <pc:docMk/>
            <pc:sldMk cId="2923532290" sldId="283"/>
            <ac:spMk id="3" creationId="{55C18D40-3A8B-4597-A2DD-C2F22905A64E}"/>
          </ac:spMkLst>
        </pc:spChg>
        <pc:picChg chg="add mod">
          <ac:chgData name="Johnson, Chad" userId="29e26967-ee32-4210-a1e6-19e5305e9c5f" providerId="ADAL" clId="{DC1B32AF-9495-44D7-9879-F404CF4E1064}" dt="2020-02-12T17:30:22.286" v="4893" actId="1076"/>
          <ac:picMkLst>
            <pc:docMk/>
            <pc:sldMk cId="2923532290" sldId="283"/>
            <ac:picMk id="4" creationId="{08FE6057-6029-402E-9A4A-6F4B7753F113}"/>
          </ac:picMkLst>
        </pc:picChg>
        <pc:picChg chg="del">
          <ac:chgData name="Johnson, Chad" userId="29e26967-ee32-4210-a1e6-19e5305e9c5f" providerId="ADAL" clId="{DC1B32AF-9495-44D7-9879-F404CF4E1064}" dt="2020-02-12T17:30:20.904" v="4892" actId="478"/>
          <ac:picMkLst>
            <pc:docMk/>
            <pc:sldMk cId="2923532290" sldId="283"/>
            <ac:picMk id="16386" creationId="{50648FA1-A5DF-46C4-90B3-E5C9133BDB46}"/>
          </ac:picMkLst>
        </pc:picChg>
      </pc:sldChg>
      <pc:sldChg chg="addSp delSp modSp add mod">
        <pc:chgData name="Johnson, Chad" userId="29e26967-ee32-4210-a1e6-19e5305e9c5f" providerId="ADAL" clId="{DC1B32AF-9495-44D7-9879-F404CF4E1064}" dt="2020-02-12T18:47:12.945" v="6194" actId="27636"/>
        <pc:sldMkLst>
          <pc:docMk/>
          <pc:sldMk cId="1318326586" sldId="284"/>
        </pc:sldMkLst>
        <pc:spChg chg="mod">
          <ac:chgData name="Johnson, Chad" userId="29e26967-ee32-4210-a1e6-19e5305e9c5f" providerId="ADAL" clId="{DC1B32AF-9495-44D7-9879-F404CF4E1064}" dt="2020-02-12T18:47:12.945" v="6194" actId="27636"/>
          <ac:spMkLst>
            <pc:docMk/>
            <pc:sldMk cId="1318326586" sldId="284"/>
            <ac:spMk id="3" creationId="{55C18D40-3A8B-4597-A2DD-C2F22905A64E}"/>
          </ac:spMkLst>
        </pc:spChg>
        <pc:picChg chg="del">
          <ac:chgData name="Johnson, Chad" userId="29e26967-ee32-4210-a1e6-19e5305e9c5f" providerId="ADAL" clId="{DC1B32AF-9495-44D7-9879-F404CF4E1064}" dt="2020-02-12T17:31:11.137" v="4899" actId="478"/>
          <ac:picMkLst>
            <pc:docMk/>
            <pc:sldMk cId="1318326586" sldId="284"/>
            <ac:picMk id="4" creationId="{08FE6057-6029-402E-9A4A-6F4B7753F113}"/>
          </ac:picMkLst>
        </pc:picChg>
        <pc:picChg chg="add mod">
          <ac:chgData name="Johnson, Chad" userId="29e26967-ee32-4210-a1e6-19e5305e9c5f" providerId="ADAL" clId="{DC1B32AF-9495-44D7-9879-F404CF4E1064}" dt="2020-02-12T17:31:13.410" v="4900" actId="1076"/>
          <ac:picMkLst>
            <pc:docMk/>
            <pc:sldMk cId="1318326586" sldId="284"/>
            <ac:picMk id="5" creationId="{4911CD9A-0BFB-4C1D-A6B6-5DA7CBEFECC2}"/>
          </ac:picMkLst>
        </pc:picChg>
        <pc:picChg chg="add del">
          <ac:chgData name="Johnson, Chad" userId="29e26967-ee32-4210-a1e6-19e5305e9c5f" providerId="ADAL" clId="{DC1B32AF-9495-44D7-9879-F404CF4E1064}" dt="2020-02-12T18:47:02.851" v="6190" actId="478"/>
          <ac:picMkLst>
            <pc:docMk/>
            <pc:sldMk cId="1318326586" sldId="284"/>
            <ac:picMk id="6" creationId="{C5362BCC-5479-4503-A269-D6362380D58F}"/>
          </ac:picMkLst>
        </pc:picChg>
      </pc:sldChg>
      <pc:sldChg chg="addSp delSp modSp add mod">
        <pc:chgData name="Johnson, Chad" userId="29e26967-ee32-4210-a1e6-19e5305e9c5f" providerId="ADAL" clId="{DC1B32AF-9495-44D7-9879-F404CF4E1064}" dt="2020-02-12T18:47:48.114" v="6239" actId="27636"/>
        <pc:sldMkLst>
          <pc:docMk/>
          <pc:sldMk cId="450346261" sldId="285"/>
        </pc:sldMkLst>
        <pc:spChg chg="mod">
          <ac:chgData name="Johnson, Chad" userId="29e26967-ee32-4210-a1e6-19e5305e9c5f" providerId="ADAL" clId="{DC1B32AF-9495-44D7-9879-F404CF4E1064}" dt="2020-02-12T18:47:48.114" v="6239" actId="27636"/>
          <ac:spMkLst>
            <pc:docMk/>
            <pc:sldMk cId="450346261" sldId="285"/>
            <ac:spMk id="3" creationId="{55C18D40-3A8B-4597-A2DD-C2F22905A64E}"/>
          </ac:spMkLst>
        </pc:spChg>
        <pc:picChg chg="del">
          <ac:chgData name="Johnson, Chad" userId="29e26967-ee32-4210-a1e6-19e5305e9c5f" providerId="ADAL" clId="{DC1B32AF-9495-44D7-9879-F404CF4E1064}" dt="2020-02-12T17:52:28.797" v="4905" actId="478"/>
          <ac:picMkLst>
            <pc:docMk/>
            <pc:sldMk cId="450346261" sldId="285"/>
            <ac:picMk id="5" creationId="{92B16128-2268-4362-8B65-DC801A3569AF}"/>
          </ac:picMkLst>
        </pc:picChg>
        <pc:picChg chg="add mod">
          <ac:chgData name="Johnson, Chad" userId="29e26967-ee32-4210-a1e6-19e5305e9c5f" providerId="ADAL" clId="{DC1B32AF-9495-44D7-9879-F404CF4E1064}" dt="2020-02-12T17:52:27.363" v="4904" actId="14100"/>
          <ac:picMkLst>
            <pc:docMk/>
            <pc:sldMk cId="450346261" sldId="285"/>
            <ac:picMk id="22530" creationId="{5BF16D91-24F1-4C3E-A448-943539814E44}"/>
          </ac:picMkLst>
        </pc:picChg>
        <pc:picChg chg="add mod">
          <ac:chgData name="Johnson, Chad" userId="29e26967-ee32-4210-a1e6-19e5305e9c5f" providerId="ADAL" clId="{DC1B32AF-9495-44D7-9879-F404CF4E1064}" dt="2020-02-12T17:52:54.481" v="4908" actId="14100"/>
          <ac:picMkLst>
            <pc:docMk/>
            <pc:sldMk cId="450346261" sldId="285"/>
            <ac:picMk id="22532" creationId="{16562B34-0031-4F8C-833F-6B08B836F2C0}"/>
          </ac:picMkLst>
        </pc:picChg>
      </pc:sldChg>
      <pc:sldChg chg="addSp delSp modSp add mod">
        <pc:chgData name="Johnson, Chad" userId="29e26967-ee32-4210-a1e6-19e5305e9c5f" providerId="ADAL" clId="{DC1B32AF-9495-44D7-9879-F404CF4E1064}" dt="2020-02-12T18:47:51.455" v="6244" actId="27636"/>
        <pc:sldMkLst>
          <pc:docMk/>
          <pc:sldMk cId="2334115002" sldId="286"/>
        </pc:sldMkLst>
        <pc:spChg chg="mod">
          <ac:chgData name="Johnson, Chad" userId="29e26967-ee32-4210-a1e6-19e5305e9c5f" providerId="ADAL" clId="{DC1B32AF-9495-44D7-9879-F404CF4E1064}" dt="2020-02-12T18:47:51.455" v="6244" actId="27636"/>
          <ac:spMkLst>
            <pc:docMk/>
            <pc:sldMk cId="2334115002" sldId="286"/>
            <ac:spMk id="3" creationId="{55C18D40-3A8B-4597-A2DD-C2F22905A64E}"/>
          </ac:spMkLst>
        </pc:spChg>
        <pc:picChg chg="del">
          <ac:chgData name="Johnson, Chad" userId="29e26967-ee32-4210-a1e6-19e5305e9c5f" providerId="ADAL" clId="{DC1B32AF-9495-44D7-9879-F404CF4E1064}" dt="2020-02-12T17:54:04.700" v="4917" actId="478"/>
          <ac:picMkLst>
            <pc:docMk/>
            <pc:sldMk cId="2334115002" sldId="286"/>
            <ac:picMk id="22530" creationId="{5BF16D91-24F1-4C3E-A448-943539814E44}"/>
          </ac:picMkLst>
        </pc:picChg>
        <pc:picChg chg="del">
          <ac:chgData name="Johnson, Chad" userId="29e26967-ee32-4210-a1e6-19e5305e9c5f" providerId="ADAL" clId="{DC1B32AF-9495-44D7-9879-F404CF4E1064}" dt="2020-02-12T17:53:43.830" v="4912" actId="478"/>
          <ac:picMkLst>
            <pc:docMk/>
            <pc:sldMk cId="2334115002" sldId="286"/>
            <ac:picMk id="22532" creationId="{16562B34-0031-4F8C-833F-6B08B836F2C0}"/>
          </ac:picMkLst>
        </pc:picChg>
        <pc:picChg chg="add del">
          <ac:chgData name="Johnson, Chad" userId="29e26967-ee32-4210-a1e6-19e5305e9c5f" providerId="ADAL" clId="{DC1B32AF-9495-44D7-9879-F404CF4E1064}" dt="2020-02-12T17:53:41.558" v="4911" actId="478"/>
          <ac:picMkLst>
            <pc:docMk/>
            <pc:sldMk cId="2334115002" sldId="286"/>
            <ac:picMk id="25602" creationId="{D2C62F1D-0DE7-4E66-A496-33F1A2C93BD8}"/>
          </ac:picMkLst>
        </pc:picChg>
        <pc:picChg chg="add mod">
          <ac:chgData name="Johnson, Chad" userId="29e26967-ee32-4210-a1e6-19e5305e9c5f" providerId="ADAL" clId="{DC1B32AF-9495-44D7-9879-F404CF4E1064}" dt="2020-02-12T17:54:15.479" v="4919"/>
          <ac:picMkLst>
            <pc:docMk/>
            <pc:sldMk cId="2334115002" sldId="286"/>
            <ac:picMk id="25604" creationId="{B5A1456B-9CEB-4732-84D8-108C91B9DB20}"/>
          </ac:picMkLst>
        </pc:picChg>
        <pc:picChg chg="add del mod">
          <ac:chgData name="Johnson, Chad" userId="29e26967-ee32-4210-a1e6-19e5305e9c5f" providerId="ADAL" clId="{DC1B32AF-9495-44D7-9879-F404CF4E1064}" dt="2020-02-12T17:54:42.836" v="4923" actId="478"/>
          <ac:picMkLst>
            <pc:docMk/>
            <pc:sldMk cId="2334115002" sldId="286"/>
            <ac:picMk id="25606" creationId="{B3C6E8C9-51D6-4702-9AD3-577B7F184877}"/>
          </ac:picMkLst>
        </pc:picChg>
        <pc:picChg chg="add del mod">
          <ac:chgData name="Johnson, Chad" userId="29e26967-ee32-4210-a1e6-19e5305e9c5f" providerId="ADAL" clId="{DC1B32AF-9495-44D7-9879-F404CF4E1064}" dt="2020-02-12T17:55:17.052" v="4928" actId="478"/>
          <ac:picMkLst>
            <pc:docMk/>
            <pc:sldMk cId="2334115002" sldId="286"/>
            <ac:picMk id="25608" creationId="{00AEFA3E-7BC1-42D3-ACA1-FE3811C0E686}"/>
          </ac:picMkLst>
        </pc:picChg>
      </pc:sldChg>
      <pc:sldChg chg="addSp delSp modSp add mod">
        <pc:chgData name="Johnson, Chad" userId="29e26967-ee32-4210-a1e6-19e5305e9c5f" providerId="ADAL" clId="{DC1B32AF-9495-44D7-9879-F404CF4E1064}" dt="2020-02-12T18:47:35.841" v="6224" actId="27636"/>
        <pc:sldMkLst>
          <pc:docMk/>
          <pc:sldMk cId="2794890270" sldId="287"/>
        </pc:sldMkLst>
        <pc:spChg chg="mod">
          <ac:chgData name="Johnson, Chad" userId="29e26967-ee32-4210-a1e6-19e5305e9c5f" providerId="ADAL" clId="{DC1B32AF-9495-44D7-9879-F404CF4E1064}" dt="2020-02-12T18:47:35.841" v="6224" actId="27636"/>
          <ac:spMkLst>
            <pc:docMk/>
            <pc:sldMk cId="2794890270" sldId="287"/>
            <ac:spMk id="3" creationId="{55C18D40-3A8B-4597-A2DD-C2F22905A64E}"/>
          </ac:spMkLst>
        </pc:spChg>
        <pc:picChg chg="del">
          <ac:chgData name="Johnson, Chad" userId="29e26967-ee32-4210-a1e6-19e5305e9c5f" providerId="ADAL" clId="{DC1B32AF-9495-44D7-9879-F404CF4E1064}" dt="2020-02-12T18:08:06.808" v="4996" actId="478"/>
          <ac:picMkLst>
            <pc:docMk/>
            <pc:sldMk cId="2794890270" sldId="287"/>
            <ac:picMk id="5" creationId="{92B16128-2268-4362-8B65-DC801A3569AF}"/>
          </ac:picMkLst>
        </pc:picChg>
        <pc:picChg chg="add mod">
          <ac:chgData name="Johnson, Chad" userId="29e26967-ee32-4210-a1e6-19e5305e9c5f" providerId="ADAL" clId="{DC1B32AF-9495-44D7-9879-F404CF4E1064}" dt="2020-02-12T18:08:05.150" v="4995" actId="14100"/>
          <ac:picMkLst>
            <pc:docMk/>
            <pc:sldMk cId="2794890270" sldId="287"/>
            <ac:picMk id="26626" creationId="{450E977E-A0CC-4CC2-8A5E-122072B29AC3}"/>
          </ac:picMkLst>
        </pc:picChg>
      </pc:sldChg>
      <pc:sldChg chg="addSp delSp modSp add mod">
        <pc:chgData name="Johnson, Chad" userId="29e26967-ee32-4210-a1e6-19e5305e9c5f" providerId="ADAL" clId="{DC1B32AF-9495-44D7-9879-F404CF4E1064}" dt="2020-02-12T18:47:39.329" v="6229" actId="27636"/>
        <pc:sldMkLst>
          <pc:docMk/>
          <pc:sldMk cId="1913754937" sldId="288"/>
        </pc:sldMkLst>
        <pc:spChg chg="mod">
          <ac:chgData name="Johnson, Chad" userId="29e26967-ee32-4210-a1e6-19e5305e9c5f" providerId="ADAL" clId="{DC1B32AF-9495-44D7-9879-F404CF4E1064}" dt="2020-02-12T18:47:39.329" v="6229" actId="27636"/>
          <ac:spMkLst>
            <pc:docMk/>
            <pc:sldMk cId="1913754937" sldId="288"/>
            <ac:spMk id="3" creationId="{55C18D40-3A8B-4597-A2DD-C2F22905A64E}"/>
          </ac:spMkLst>
        </pc:spChg>
        <pc:picChg chg="del">
          <ac:chgData name="Johnson, Chad" userId="29e26967-ee32-4210-a1e6-19e5305e9c5f" providerId="ADAL" clId="{DC1B32AF-9495-44D7-9879-F404CF4E1064}" dt="2020-02-12T18:09:13.369" v="5002" actId="478"/>
          <ac:picMkLst>
            <pc:docMk/>
            <pc:sldMk cId="1913754937" sldId="288"/>
            <ac:picMk id="26626" creationId="{450E977E-A0CC-4CC2-8A5E-122072B29AC3}"/>
          </ac:picMkLst>
        </pc:picChg>
        <pc:picChg chg="add del mod">
          <ac:chgData name="Johnson, Chad" userId="29e26967-ee32-4210-a1e6-19e5305e9c5f" providerId="ADAL" clId="{DC1B32AF-9495-44D7-9879-F404CF4E1064}" dt="2020-02-12T18:09:57.608" v="5008" actId="478"/>
          <ac:picMkLst>
            <pc:docMk/>
            <pc:sldMk cId="1913754937" sldId="288"/>
            <ac:picMk id="27650" creationId="{83BD5928-0595-4EAA-90F2-29BFC620E22D}"/>
          </ac:picMkLst>
        </pc:picChg>
        <pc:picChg chg="add mod">
          <ac:chgData name="Johnson, Chad" userId="29e26967-ee32-4210-a1e6-19e5305e9c5f" providerId="ADAL" clId="{DC1B32AF-9495-44D7-9879-F404CF4E1064}" dt="2020-02-12T18:09:59.844" v="5009" actId="1076"/>
          <ac:picMkLst>
            <pc:docMk/>
            <pc:sldMk cId="1913754937" sldId="288"/>
            <ac:picMk id="27652" creationId="{04C26C38-CEFF-428E-9CEC-7E3D03F387E1}"/>
          </ac:picMkLst>
        </pc:picChg>
      </pc:sldChg>
      <pc:sldChg chg="addSp delSp modSp add del mod">
        <pc:chgData name="Johnson, Chad" userId="29e26967-ee32-4210-a1e6-19e5305e9c5f" providerId="ADAL" clId="{DC1B32AF-9495-44D7-9879-F404CF4E1064}" dt="2020-02-12T18:48:01.003" v="6245" actId="2696"/>
        <pc:sldMkLst>
          <pc:docMk/>
          <pc:sldMk cId="3783693479" sldId="289"/>
        </pc:sldMkLst>
        <pc:picChg chg="add del mod">
          <ac:chgData name="Johnson, Chad" userId="29e26967-ee32-4210-a1e6-19e5305e9c5f" providerId="ADAL" clId="{DC1B32AF-9495-44D7-9879-F404CF4E1064}" dt="2020-02-12T18:11:00.563" v="5014"/>
          <ac:picMkLst>
            <pc:docMk/>
            <pc:sldMk cId="3783693479" sldId="289"/>
            <ac:picMk id="5" creationId="{64C934F2-D1F8-406B-8132-7E839E755FEF}"/>
          </ac:picMkLst>
        </pc:picChg>
      </pc:sldChg>
      <pc:sldChg chg="addSp delSp modSp add mod">
        <pc:chgData name="Johnson, Chad" userId="29e26967-ee32-4210-a1e6-19e5305e9c5f" providerId="ADAL" clId="{DC1B32AF-9495-44D7-9879-F404CF4E1064}" dt="2020-02-12T18:15:19.184" v="5039" actId="1076"/>
        <pc:sldMkLst>
          <pc:docMk/>
          <pc:sldMk cId="2092696349" sldId="290"/>
        </pc:sldMkLst>
        <pc:spChg chg="mod">
          <ac:chgData name="Johnson, Chad" userId="29e26967-ee32-4210-a1e6-19e5305e9c5f" providerId="ADAL" clId="{DC1B32AF-9495-44D7-9879-F404CF4E1064}" dt="2020-02-12T18:15:12.223" v="5036" actId="14100"/>
          <ac:spMkLst>
            <pc:docMk/>
            <pc:sldMk cId="2092696349" sldId="290"/>
            <ac:spMk id="2" creationId="{C2E2E818-285C-4245-BD1B-A2F2BEC69A81}"/>
          </ac:spMkLst>
        </pc:spChg>
        <pc:spChg chg="del">
          <ac:chgData name="Johnson, Chad" userId="29e26967-ee32-4210-a1e6-19e5305e9c5f" providerId="ADAL" clId="{DC1B32AF-9495-44D7-9879-F404CF4E1064}" dt="2020-02-12T18:14:59.249" v="5021"/>
          <ac:spMkLst>
            <pc:docMk/>
            <pc:sldMk cId="2092696349" sldId="290"/>
            <ac:spMk id="3" creationId="{FC996BA9-AE23-4CF3-821C-B7A01DFCD164}"/>
          </ac:spMkLst>
        </pc:spChg>
        <pc:picChg chg="add mod">
          <ac:chgData name="Johnson, Chad" userId="29e26967-ee32-4210-a1e6-19e5305e9c5f" providerId="ADAL" clId="{DC1B32AF-9495-44D7-9879-F404CF4E1064}" dt="2020-02-12T18:15:19.184" v="5039" actId="1076"/>
          <ac:picMkLst>
            <pc:docMk/>
            <pc:sldMk cId="2092696349" sldId="290"/>
            <ac:picMk id="28674" creationId="{A267A16E-8300-4D04-A47A-03A302922359}"/>
          </ac:picMkLst>
        </pc:picChg>
      </pc:sldChg>
      <pc:sldChg chg="addSp delSp modSp add mod">
        <pc:chgData name="Johnson, Chad" userId="29e26967-ee32-4210-a1e6-19e5305e9c5f" providerId="ADAL" clId="{DC1B32AF-9495-44D7-9879-F404CF4E1064}" dt="2020-02-12T18:47:43.368" v="6234" actId="27636"/>
        <pc:sldMkLst>
          <pc:docMk/>
          <pc:sldMk cId="3971842328" sldId="291"/>
        </pc:sldMkLst>
        <pc:spChg chg="mod">
          <ac:chgData name="Johnson, Chad" userId="29e26967-ee32-4210-a1e6-19e5305e9c5f" providerId="ADAL" clId="{DC1B32AF-9495-44D7-9879-F404CF4E1064}" dt="2020-02-12T18:47:43.368" v="6234" actId="27636"/>
          <ac:spMkLst>
            <pc:docMk/>
            <pc:sldMk cId="3971842328" sldId="291"/>
            <ac:spMk id="3" creationId="{55C18D40-3A8B-4597-A2DD-C2F22905A64E}"/>
          </ac:spMkLst>
        </pc:spChg>
        <pc:picChg chg="del">
          <ac:chgData name="Johnson, Chad" userId="29e26967-ee32-4210-a1e6-19e5305e9c5f" providerId="ADAL" clId="{DC1B32AF-9495-44D7-9879-F404CF4E1064}" dt="2020-02-12T18:16:52.695" v="5046" actId="478"/>
          <ac:picMkLst>
            <pc:docMk/>
            <pc:sldMk cId="3971842328" sldId="291"/>
            <ac:picMk id="27652" creationId="{04C26C38-CEFF-428E-9CEC-7E3D03F387E1}"/>
          </ac:picMkLst>
        </pc:picChg>
        <pc:picChg chg="add del">
          <ac:chgData name="Johnson, Chad" userId="29e26967-ee32-4210-a1e6-19e5305e9c5f" providerId="ADAL" clId="{DC1B32AF-9495-44D7-9879-F404CF4E1064}" dt="2020-02-12T18:16:30.192" v="5042" actId="478"/>
          <ac:picMkLst>
            <pc:docMk/>
            <pc:sldMk cId="3971842328" sldId="291"/>
            <ac:picMk id="31746" creationId="{5B5A197A-8280-4D47-809B-2B23A069F199}"/>
          </ac:picMkLst>
        </pc:picChg>
        <pc:picChg chg="add mod">
          <ac:chgData name="Johnson, Chad" userId="29e26967-ee32-4210-a1e6-19e5305e9c5f" providerId="ADAL" clId="{DC1B32AF-9495-44D7-9879-F404CF4E1064}" dt="2020-02-12T18:16:48.365" v="5045" actId="1076"/>
          <ac:picMkLst>
            <pc:docMk/>
            <pc:sldMk cId="3971842328" sldId="291"/>
            <ac:picMk id="31748" creationId="{27D86CD7-6444-4DBF-8047-AAEE15087924}"/>
          </ac:picMkLst>
        </pc:picChg>
      </pc:sldChg>
      <pc:sldChg chg="addSp delSp modSp add mod">
        <pc:chgData name="Johnson, Chad" userId="29e26967-ee32-4210-a1e6-19e5305e9c5f" providerId="ADAL" clId="{DC1B32AF-9495-44D7-9879-F404CF4E1064}" dt="2020-02-12T18:45:54.583" v="6175" actId="27636"/>
        <pc:sldMkLst>
          <pc:docMk/>
          <pc:sldMk cId="2452262303" sldId="292"/>
        </pc:sldMkLst>
        <pc:spChg chg="mod">
          <ac:chgData name="Johnson, Chad" userId="29e26967-ee32-4210-a1e6-19e5305e9c5f" providerId="ADAL" clId="{DC1B32AF-9495-44D7-9879-F404CF4E1064}" dt="2020-02-12T18:45:54.583" v="6175" actId="27636"/>
          <ac:spMkLst>
            <pc:docMk/>
            <pc:sldMk cId="2452262303" sldId="292"/>
            <ac:spMk id="3" creationId="{55C18D40-3A8B-4597-A2DD-C2F22905A64E}"/>
          </ac:spMkLst>
        </pc:spChg>
        <pc:spChg chg="del">
          <ac:chgData name="Johnson, Chad" userId="29e26967-ee32-4210-a1e6-19e5305e9c5f" providerId="ADAL" clId="{DC1B32AF-9495-44D7-9879-F404CF4E1064}" dt="2020-02-12T18:18:11.512" v="5048" actId="478"/>
          <ac:spMkLst>
            <pc:docMk/>
            <pc:sldMk cId="2452262303" sldId="292"/>
            <ac:spMk id="4" creationId="{16F64C66-4763-4D8D-B2EB-E62581D58BB3}"/>
          </ac:spMkLst>
        </pc:spChg>
        <pc:picChg chg="del">
          <ac:chgData name="Johnson, Chad" userId="29e26967-ee32-4210-a1e6-19e5305e9c5f" providerId="ADAL" clId="{DC1B32AF-9495-44D7-9879-F404CF4E1064}" dt="2020-02-12T18:18:23.798" v="5053" actId="478"/>
          <ac:picMkLst>
            <pc:docMk/>
            <pc:sldMk cId="2452262303" sldId="292"/>
            <ac:picMk id="16386" creationId="{50648FA1-A5DF-46C4-90B3-E5C9133BDB46}"/>
          </ac:picMkLst>
        </pc:picChg>
        <pc:picChg chg="add mod">
          <ac:chgData name="Johnson, Chad" userId="29e26967-ee32-4210-a1e6-19e5305e9c5f" providerId="ADAL" clId="{DC1B32AF-9495-44D7-9879-F404CF4E1064}" dt="2020-02-12T18:18:22.615" v="5052" actId="1076"/>
          <ac:picMkLst>
            <pc:docMk/>
            <pc:sldMk cId="2452262303" sldId="292"/>
            <ac:picMk id="32770" creationId="{0EE985B4-4B78-44BF-97C4-805FAECF2D4F}"/>
          </ac:picMkLst>
        </pc:picChg>
      </pc:sldChg>
      <pc:sldChg chg="addSp delSp modSp add mod">
        <pc:chgData name="Johnson, Chad" userId="29e26967-ee32-4210-a1e6-19e5305e9c5f" providerId="ADAL" clId="{DC1B32AF-9495-44D7-9879-F404CF4E1064}" dt="2020-02-12T18:21:32.376" v="5100" actId="1076"/>
        <pc:sldMkLst>
          <pc:docMk/>
          <pc:sldMk cId="3862832434" sldId="293"/>
        </pc:sldMkLst>
        <pc:spChg chg="mod">
          <ac:chgData name="Johnson, Chad" userId="29e26967-ee32-4210-a1e6-19e5305e9c5f" providerId="ADAL" clId="{DC1B32AF-9495-44D7-9879-F404CF4E1064}" dt="2020-02-12T18:21:02.239" v="5093" actId="20577"/>
          <ac:spMkLst>
            <pc:docMk/>
            <pc:sldMk cId="3862832434" sldId="293"/>
            <ac:spMk id="2" creationId="{2A249035-228B-46E5-ACF9-65A1172AE380}"/>
          </ac:spMkLst>
        </pc:spChg>
        <pc:spChg chg="del">
          <ac:chgData name="Johnson, Chad" userId="29e26967-ee32-4210-a1e6-19e5305e9c5f" providerId="ADAL" clId="{DC1B32AF-9495-44D7-9879-F404CF4E1064}" dt="2020-02-12T18:21:07.834" v="5094"/>
          <ac:spMkLst>
            <pc:docMk/>
            <pc:sldMk cId="3862832434" sldId="293"/>
            <ac:spMk id="3" creationId="{9760902E-A12E-48F4-B84D-6850740FC37E}"/>
          </ac:spMkLst>
        </pc:spChg>
        <pc:picChg chg="add mod">
          <ac:chgData name="Johnson, Chad" userId="29e26967-ee32-4210-a1e6-19e5305e9c5f" providerId="ADAL" clId="{DC1B32AF-9495-44D7-9879-F404CF4E1064}" dt="2020-02-12T18:21:32.376" v="5100" actId="1076"/>
          <ac:picMkLst>
            <pc:docMk/>
            <pc:sldMk cId="3862832434" sldId="293"/>
            <ac:picMk id="33794" creationId="{9641C6BC-3C69-487C-B89C-8485969E192A}"/>
          </ac:picMkLst>
        </pc:picChg>
        <pc:picChg chg="add mod">
          <ac:chgData name="Johnson, Chad" userId="29e26967-ee32-4210-a1e6-19e5305e9c5f" providerId="ADAL" clId="{DC1B32AF-9495-44D7-9879-F404CF4E1064}" dt="2020-02-12T18:21:12.562" v="5096" actId="14100"/>
          <ac:picMkLst>
            <pc:docMk/>
            <pc:sldMk cId="3862832434" sldId="293"/>
            <ac:picMk id="33796" creationId="{7BA82F2E-9134-4690-BD01-4A8810CC04BF}"/>
          </ac:picMkLst>
        </pc:picChg>
      </pc:sldChg>
      <pc:sldChg chg="addSp delSp modSp add mod">
        <pc:chgData name="Johnson, Chad" userId="29e26967-ee32-4210-a1e6-19e5305e9c5f" providerId="ADAL" clId="{DC1B32AF-9495-44D7-9879-F404CF4E1064}" dt="2020-02-12T18:25:13.685" v="5141" actId="14100"/>
        <pc:sldMkLst>
          <pc:docMk/>
          <pc:sldMk cId="4283719299" sldId="294"/>
        </pc:sldMkLst>
        <pc:spChg chg="del mod">
          <ac:chgData name="Johnson, Chad" userId="29e26967-ee32-4210-a1e6-19e5305e9c5f" providerId="ADAL" clId="{DC1B32AF-9495-44D7-9879-F404CF4E1064}" dt="2020-02-12T18:25:07.154" v="5138" actId="478"/>
          <ac:spMkLst>
            <pc:docMk/>
            <pc:sldMk cId="4283719299" sldId="294"/>
            <ac:spMk id="2" creationId="{2A249035-228B-46E5-ACF9-65A1172AE380}"/>
          </ac:spMkLst>
        </pc:spChg>
        <pc:spChg chg="add del mod">
          <ac:chgData name="Johnson, Chad" userId="29e26967-ee32-4210-a1e6-19e5305e9c5f" providerId="ADAL" clId="{DC1B32AF-9495-44D7-9879-F404CF4E1064}" dt="2020-02-12T18:24:17.244" v="5124"/>
          <ac:spMkLst>
            <pc:docMk/>
            <pc:sldMk cId="4283719299" sldId="294"/>
            <ac:spMk id="3" creationId="{0F80F521-FF01-4454-B334-5DEDFDFED8F8}"/>
          </ac:spMkLst>
        </pc:spChg>
        <pc:spChg chg="add del mod">
          <ac:chgData name="Johnson, Chad" userId="29e26967-ee32-4210-a1e6-19e5305e9c5f" providerId="ADAL" clId="{DC1B32AF-9495-44D7-9879-F404CF4E1064}" dt="2020-02-12T18:25:08.119" v="5139" actId="478"/>
          <ac:spMkLst>
            <pc:docMk/>
            <pc:sldMk cId="4283719299" sldId="294"/>
            <ac:spMk id="5" creationId="{9928FF43-53ED-4EDC-B927-7F928F8E8957}"/>
          </ac:spMkLst>
        </pc:spChg>
        <pc:picChg chg="del">
          <ac:chgData name="Johnson, Chad" userId="29e26967-ee32-4210-a1e6-19e5305e9c5f" providerId="ADAL" clId="{DC1B32AF-9495-44D7-9879-F404CF4E1064}" dt="2020-02-12T18:22:24.825" v="5102" actId="478"/>
          <ac:picMkLst>
            <pc:docMk/>
            <pc:sldMk cId="4283719299" sldId="294"/>
            <ac:picMk id="33794" creationId="{9641C6BC-3C69-487C-B89C-8485969E192A}"/>
          </ac:picMkLst>
        </pc:picChg>
        <pc:picChg chg="del">
          <ac:chgData name="Johnson, Chad" userId="29e26967-ee32-4210-a1e6-19e5305e9c5f" providerId="ADAL" clId="{DC1B32AF-9495-44D7-9879-F404CF4E1064}" dt="2020-02-12T18:22:25.471" v="5103" actId="478"/>
          <ac:picMkLst>
            <pc:docMk/>
            <pc:sldMk cId="4283719299" sldId="294"/>
            <ac:picMk id="33796" creationId="{7BA82F2E-9134-4690-BD01-4A8810CC04BF}"/>
          </ac:picMkLst>
        </pc:picChg>
        <pc:picChg chg="add del">
          <ac:chgData name="Johnson, Chad" userId="29e26967-ee32-4210-a1e6-19e5305e9c5f" providerId="ADAL" clId="{DC1B32AF-9495-44D7-9879-F404CF4E1064}" dt="2020-02-12T18:24:15.993" v="5123"/>
          <ac:picMkLst>
            <pc:docMk/>
            <pc:sldMk cId="4283719299" sldId="294"/>
            <ac:picMk id="34818" creationId="{71B392D4-7093-49E5-A73A-93E0E4992B82}"/>
          </ac:picMkLst>
        </pc:picChg>
        <pc:picChg chg="add mod">
          <ac:chgData name="Johnson, Chad" userId="29e26967-ee32-4210-a1e6-19e5305e9c5f" providerId="ADAL" clId="{DC1B32AF-9495-44D7-9879-F404CF4E1064}" dt="2020-02-12T18:25:13.685" v="5141" actId="14100"/>
          <ac:picMkLst>
            <pc:docMk/>
            <pc:sldMk cId="4283719299" sldId="294"/>
            <ac:picMk id="34820" creationId="{AA1FC3D9-AA06-4408-AFF8-F457F91777CC}"/>
          </ac:picMkLst>
        </pc:picChg>
      </pc:sldChg>
      <pc:sldChg chg="addSp delSp modSp add mod">
        <pc:chgData name="Johnson, Chad" userId="29e26967-ee32-4210-a1e6-19e5305e9c5f" providerId="ADAL" clId="{DC1B32AF-9495-44D7-9879-F404CF4E1064}" dt="2020-02-12T18:25:03.517" v="5137"/>
        <pc:sldMkLst>
          <pc:docMk/>
          <pc:sldMk cId="1512786988" sldId="295"/>
        </pc:sldMkLst>
        <pc:spChg chg="del">
          <ac:chgData name="Johnson, Chad" userId="29e26967-ee32-4210-a1e6-19e5305e9c5f" providerId="ADAL" clId="{DC1B32AF-9495-44D7-9879-F404CF4E1064}" dt="2020-02-12T18:25:01.153" v="5135" actId="478"/>
          <ac:spMkLst>
            <pc:docMk/>
            <pc:sldMk cId="1512786988" sldId="295"/>
            <ac:spMk id="2" creationId="{2A249035-228B-46E5-ACF9-65A1172AE380}"/>
          </ac:spMkLst>
        </pc:spChg>
        <pc:spChg chg="add del mod">
          <ac:chgData name="Johnson, Chad" userId="29e26967-ee32-4210-a1e6-19e5305e9c5f" providerId="ADAL" clId="{DC1B32AF-9495-44D7-9879-F404CF4E1064}" dt="2020-02-12T18:24:58.669" v="5134" actId="478"/>
          <ac:spMkLst>
            <pc:docMk/>
            <pc:sldMk cId="1512786988" sldId="295"/>
            <ac:spMk id="3" creationId="{826F4AB0-99FF-4BDE-9B75-4F49FDB22D35}"/>
          </ac:spMkLst>
        </pc:spChg>
        <pc:spChg chg="add del mod">
          <ac:chgData name="Johnson, Chad" userId="29e26967-ee32-4210-a1e6-19e5305e9c5f" providerId="ADAL" clId="{DC1B32AF-9495-44D7-9879-F404CF4E1064}" dt="2020-02-12T18:25:02.351" v="5136" actId="478"/>
          <ac:spMkLst>
            <pc:docMk/>
            <pc:sldMk cId="1512786988" sldId="295"/>
            <ac:spMk id="5" creationId="{C9F3B53D-0410-437F-82B1-94F4C1C8D5F5}"/>
          </ac:spMkLst>
        </pc:spChg>
        <pc:picChg chg="del">
          <ac:chgData name="Johnson, Chad" userId="29e26967-ee32-4210-a1e6-19e5305e9c5f" providerId="ADAL" clId="{DC1B32AF-9495-44D7-9879-F404CF4E1064}" dt="2020-02-12T18:24:56.990" v="5133" actId="478"/>
          <ac:picMkLst>
            <pc:docMk/>
            <pc:sldMk cId="1512786988" sldId="295"/>
            <ac:picMk id="34820" creationId="{AA1FC3D9-AA06-4408-AFF8-F457F91777CC}"/>
          </ac:picMkLst>
        </pc:picChg>
        <pc:picChg chg="add del mod">
          <ac:chgData name="Johnson, Chad" userId="29e26967-ee32-4210-a1e6-19e5305e9c5f" providerId="ADAL" clId="{DC1B32AF-9495-44D7-9879-F404CF4E1064}" dt="2020-02-12T18:24:55.749" v="5132"/>
          <ac:picMkLst>
            <pc:docMk/>
            <pc:sldMk cId="1512786988" sldId="295"/>
            <ac:picMk id="35842" creationId="{FBE56D97-29F1-4833-9A0F-AC77A2F85B8C}"/>
          </ac:picMkLst>
        </pc:picChg>
        <pc:picChg chg="add">
          <ac:chgData name="Johnson, Chad" userId="29e26967-ee32-4210-a1e6-19e5305e9c5f" providerId="ADAL" clId="{DC1B32AF-9495-44D7-9879-F404CF4E1064}" dt="2020-02-12T18:25:03.517" v="5137"/>
          <ac:picMkLst>
            <pc:docMk/>
            <pc:sldMk cId="1512786988" sldId="295"/>
            <ac:picMk id="35844" creationId="{632D8E47-6BB0-4988-97E8-AE93D9E6E6E6}"/>
          </ac:picMkLst>
        </pc:picChg>
      </pc:sldChg>
      <pc:sldChg chg="addSp delSp modSp add">
        <pc:chgData name="Johnson, Chad" userId="29e26967-ee32-4210-a1e6-19e5305e9c5f" providerId="ADAL" clId="{DC1B32AF-9495-44D7-9879-F404CF4E1064}" dt="2020-02-12T18:26:45.658" v="5149" actId="1076"/>
        <pc:sldMkLst>
          <pc:docMk/>
          <pc:sldMk cId="2836496041" sldId="296"/>
        </pc:sldMkLst>
        <pc:spChg chg="del">
          <ac:chgData name="Johnson, Chad" userId="29e26967-ee32-4210-a1e6-19e5305e9c5f" providerId="ADAL" clId="{DC1B32AF-9495-44D7-9879-F404CF4E1064}" dt="2020-02-12T18:26:14.544" v="5143"/>
          <ac:spMkLst>
            <pc:docMk/>
            <pc:sldMk cId="2836496041" sldId="296"/>
            <ac:spMk id="2" creationId="{76514C6D-65AC-488F-A60B-145B729EE35E}"/>
          </ac:spMkLst>
        </pc:spChg>
        <pc:spChg chg="del">
          <ac:chgData name="Johnson, Chad" userId="29e26967-ee32-4210-a1e6-19e5305e9c5f" providerId="ADAL" clId="{DC1B32AF-9495-44D7-9879-F404CF4E1064}" dt="2020-02-12T18:26:14.544" v="5143"/>
          <ac:spMkLst>
            <pc:docMk/>
            <pc:sldMk cId="2836496041" sldId="296"/>
            <ac:spMk id="3" creationId="{4DD8BB5E-A664-42D5-B10B-EA7EC6CF181C}"/>
          </ac:spMkLst>
        </pc:spChg>
        <pc:picChg chg="add del">
          <ac:chgData name="Johnson, Chad" userId="29e26967-ee32-4210-a1e6-19e5305e9c5f" providerId="ADAL" clId="{DC1B32AF-9495-44D7-9879-F404CF4E1064}" dt="2020-02-12T18:26:19.975" v="5145" actId="478"/>
          <ac:picMkLst>
            <pc:docMk/>
            <pc:sldMk cId="2836496041" sldId="296"/>
            <ac:picMk id="36866" creationId="{DF193F2D-B722-4BF8-900D-A61138682853}"/>
          </ac:picMkLst>
        </pc:picChg>
        <pc:picChg chg="add mod">
          <ac:chgData name="Johnson, Chad" userId="29e26967-ee32-4210-a1e6-19e5305e9c5f" providerId="ADAL" clId="{DC1B32AF-9495-44D7-9879-F404CF4E1064}" dt="2020-02-12T18:26:45.658" v="5149" actId="1076"/>
          <ac:picMkLst>
            <pc:docMk/>
            <pc:sldMk cId="2836496041" sldId="296"/>
            <ac:picMk id="36868" creationId="{A703E87A-768A-443D-9738-6D33B7BB0C8A}"/>
          </ac:picMkLst>
        </pc:picChg>
      </pc:sldChg>
      <pc:sldChg chg="addSp delSp modSp add mod">
        <pc:chgData name="Johnson, Chad" userId="29e26967-ee32-4210-a1e6-19e5305e9c5f" providerId="ADAL" clId="{DC1B32AF-9495-44D7-9879-F404CF4E1064}" dt="2020-02-12T19:29:24.179" v="7244" actId="14100"/>
        <pc:sldMkLst>
          <pc:docMk/>
          <pc:sldMk cId="375030769" sldId="297"/>
        </pc:sldMkLst>
        <pc:picChg chg="add mod">
          <ac:chgData name="Johnson, Chad" userId="29e26967-ee32-4210-a1e6-19e5305e9c5f" providerId="ADAL" clId="{DC1B32AF-9495-44D7-9879-F404CF4E1064}" dt="2020-02-12T19:29:24.179" v="7244" actId="14100"/>
          <ac:picMkLst>
            <pc:docMk/>
            <pc:sldMk cId="375030769" sldId="297"/>
            <ac:picMk id="2" creationId="{37290017-9E4E-4460-B9BD-7DA3561336A5}"/>
          </ac:picMkLst>
        </pc:picChg>
        <pc:picChg chg="add mod">
          <ac:chgData name="Johnson, Chad" userId="29e26967-ee32-4210-a1e6-19e5305e9c5f" providerId="ADAL" clId="{DC1B32AF-9495-44D7-9879-F404CF4E1064}" dt="2020-02-12T19:29:19.211" v="7242" actId="14100"/>
          <ac:picMkLst>
            <pc:docMk/>
            <pc:sldMk cId="375030769" sldId="297"/>
            <ac:picMk id="37890" creationId="{BC5F381F-14F8-4236-9BEB-AB1A9CF3491E}"/>
          </ac:picMkLst>
        </pc:picChg>
        <pc:picChg chg="add del">
          <ac:chgData name="Johnson, Chad" userId="29e26967-ee32-4210-a1e6-19e5305e9c5f" providerId="ADAL" clId="{DC1B32AF-9495-44D7-9879-F404CF4E1064}" dt="2020-02-12T18:28:24.180" v="5154" actId="478"/>
          <ac:picMkLst>
            <pc:docMk/>
            <pc:sldMk cId="375030769" sldId="297"/>
            <ac:picMk id="37892" creationId="{98BFFC1A-0DDD-4728-B506-A1C90ED10C9B}"/>
          </ac:picMkLst>
        </pc:picChg>
        <pc:picChg chg="add del mod">
          <ac:chgData name="Johnson, Chad" userId="29e26967-ee32-4210-a1e6-19e5305e9c5f" providerId="ADAL" clId="{DC1B32AF-9495-44D7-9879-F404CF4E1064}" dt="2020-02-12T18:30:14.572" v="5162" actId="478"/>
          <ac:picMkLst>
            <pc:docMk/>
            <pc:sldMk cId="375030769" sldId="297"/>
            <ac:picMk id="37894" creationId="{C5F1C4B0-418D-48E0-90CC-450C499E01CD}"/>
          </ac:picMkLst>
        </pc:picChg>
      </pc:sldChg>
      <pc:sldChg chg="addSp modSp add mod">
        <pc:chgData name="Johnson, Chad" userId="29e26967-ee32-4210-a1e6-19e5305e9c5f" providerId="ADAL" clId="{DC1B32AF-9495-44D7-9879-F404CF4E1064}" dt="2020-02-12T18:59:15.004" v="6289" actId="20577"/>
        <pc:sldMkLst>
          <pc:docMk/>
          <pc:sldMk cId="2105155270" sldId="298"/>
        </pc:sldMkLst>
        <pc:spChg chg="mod">
          <ac:chgData name="Johnson, Chad" userId="29e26967-ee32-4210-a1e6-19e5305e9c5f" providerId="ADAL" clId="{DC1B32AF-9495-44D7-9879-F404CF4E1064}" dt="2020-02-12T18:59:06.658" v="6285" actId="20577"/>
          <ac:spMkLst>
            <pc:docMk/>
            <pc:sldMk cId="2105155270" sldId="298"/>
            <ac:spMk id="2" creationId="{D0BC6533-4815-49AB-B757-AA20FF3A0204}"/>
          </ac:spMkLst>
        </pc:spChg>
        <pc:spChg chg="mod">
          <ac:chgData name="Johnson, Chad" userId="29e26967-ee32-4210-a1e6-19e5305e9c5f" providerId="ADAL" clId="{DC1B32AF-9495-44D7-9879-F404CF4E1064}" dt="2020-02-12T18:59:15.004" v="6289" actId="20577"/>
          <ac:spMkLst>
            <pc:docMk/>
            <pc:sldMk cId="2105155270" sldId="298"/>
            <ac:spMk id="3" creationId="{C31602BD-BD8A-4E34-AA98-BD90AF94816D}"/>
          </ac:spMkLst>
        </pc:spChg>
        <pc:picChg chg="add mod">
          <ac:chgData name="Johnson, Chad" userId="29e26967-ee32-4210-a1e6-19e5305e9c5f" providerId="ADAL" clId="{DC1B32AF-9495-44D7-9879-F404CF4E1064}" dt="2020-02-12T18:41:14.460" v="6071" actId="1076"/>
          <ac:picMkLst>
            <pc:docMk/>
            <pc:sldMk cId="2105155270" sldId="298"/>
            <ac:picMk id="4" creationId="{51C5A451-4F45-4A8F-8681-8231FAD5FF93}"/>
          </ac:picMkLst>
        </pc:picChg>
      </pc:sldChg>
      <pc:sldChg chg="addSp delSp modSp add mod modAnim">
        <pc:chgData name="Johnson, Chad" userId="29e26967-ee32-4210-a1e6-19e5305e9c5f" providerId="ADAL" clId="{DC1B32AF-9495-44D7-9879-F404CF4E1064}" dt="2020-02-12T18:35:54.403" v="5453" actId="20577"/>
        <pc:sldMkLst>
          <pc:docMk/>
          <pc:sldMk cId="2318028369" sldId="299"/>
        </pc:sldMkLst>
        <pc:spChg chg="mod">
          <ac:chgData name="Johnson, Chad" userId="29e26967-ee32-4210-a1e6-19e5305e9c5f" providerId="ADAL" clId="{DC1B32AF-9495-44D7-9879-F404CF4E1064}" dt="2020-02-12T18:35:54.403" v="5453" actId="20577"/>
          <ac:spMkLst>
            <pc:docMk/>
            <pc:sldMk cId="2318028369" sldId="299"/>
            <ac:spMk id="2" creationId="{42CE01AB-5D43-48B8-9CAC-9771B9FC559B}"/>
          </ac:spMkLst>
        </pc:spChg>
        <pc:spChg chg="mod">
          <ac:chgData name="Johnson, Chad" userId="29e26967-ee32-4210-a1e6-19e5305e9c5f" providerId="ADAL" clId="{DC1B32AF-9495-44D7-9879-F404CF4E1064}" dt="2020-02-12T18:33:34.038" v="5422" actId="20577"/>
          <ac:spMkLst>
            <pc:docMk/>
            <pc:sldMk cId="2318028369" sldId="299"/>
            <ac:spMk id="3" creationId="{55C18D40-3A8B-4597-A2DD-C2F22905A64E}"/>
          </ac:spMkLst>
        </pc:spChg>
        <pc:picChg chg="add mod">
          <ac:chgData name="Johnson, Chad" userId="29e26967-ee32-4210-a1e6-19e5305e9c5f" providerId="ADAL" clId="{DC1B32AF-9495-44D7-9879-F404CF4E1064}" dt="2020-02-12T18:31:45.772" v="5177" actId="14100"/>
          <ac:picMkLst>
            <pc:docMk/>
            <pc:sldMk cId="2318028369" sldId="299"/>
            <ac:picMk id="4" creationId="{BA9C2697-AE7A-46BD-9224-E5CB2F79BADD}"/>
          </ac:picMkLst>
        </pc:picChg>
        <pc:picChg chg="add mod">
          <ac:chgData name="Johnson, Chad" userId="29e26967-ee32-4210-a1e6-19e5305e9c5f" providerId="ADAL" clId="{DC1B32AF-9495-44D7-9879-F404CF4E1064}" dt="2020-02-12T18:34:13.525" v="5426" actId="14100"/>
          <ac:picMkLst>
            <pc:docMk/>
            <pc:sldMk cId="2318028369" sldId="299"/>
            <ac:picMk id="5" creationId="{F24EE721-3BE7-4DB5-A7E1-8E5A67D4182C}"/>
          </ac:picMkLst>
        </pc:picChg>
        <pc:picChg chg="del">
          <ac:chgData name="Johnson, Chad" userId="29e26967-ee32-4210-a1e6-19e5305e9c5f" providerId="ADAL" clId="{DC1B32AF-9495-44D7-9879-F404CF4E1064}" dt="2020-02-12T18:31:49.451" v="5178" actId="478"/>
          <ac:picMkLst>
            <pc:docMk/>
            <pc:sldMk cId="2318028369" sldId="299"/>
            <ac:picMk id="25604" creationId="{B5A1456B-9CEB-4732-84D8-108C91B9DB20}"/>
          </ac:picMkLst>
        </pc:picChg>
      </pc:sldChg>
      <pc:sldChg chg="addSp delSp modSp add mod delAnim">
        <pc:chgData name="Johnson, Chad" userId="29e26967-ee32-4210-a1e6-19e5305e9c5f" providerId="ADAL" clId="{DC1B32AF-9495-44D7-9879-F404CF4E1064}" dt="2020-02-12T18:38:40.979" v="5700" actId="20577"/>
        <pc:sldMkLst>
          <pc:docMk/>
          <pc:sldMk cId="881921671" sldId="300"/>
        </pc:sldMkLst>
        <pc:spChg chg="mod">
          <ac:chgData name="Johnson, Chad" userId="29e26967-ee32-4210-a1e6-19e5305e9c5f" providerId="ADAL" clId="{DC1B32AF-9495-44D7-9879-F404CF4E1064}" dt="2020-02-12T18:36:01.011" v="5470" actId="20577"/>
          <ac:spMkLst>
            <pc:docMk/>
            <pc:sldMk cId="881921671" sldId="300"/>
            <ac:spMk id="2" creationId="{42CE01AB-5D43-48B8-9CAC-9771B9FC559B}"/>
          </ac:spMkLst>
        </pc:spChg>
        <pc:spChg chg="mod">
          <ac:chgData name="Johnson, Chad" userId="29e26967-ee32-4210-a1e6-19e5305e9c5f" providerId="ADAL" clId="{DC1B32AF-9495-44D7-9879-F404CF4E1064}" dt="2020-02-12T18:38:40.979" v="5700" actId="20577"/>
          <ac:spMkLst>
            <pc:docMk/>
            <pc:sldMk cId="881921671" sldId="300"/>
            <ac:spMk id="3" creationId="{55C18D40-3A8B-4597-A2DD-C2F22905A64E}"/>
          </ac:spMkLst>
        </pc:spChg>
        <pc:picChg chg="del">
          <ac:chgData name="Johnson, Chad" userId="29e26967-ee32-4210-a1e6-19e5305e9c5f" providerId="ADAL" clId="{DC1B32AF-9495-44D7-9879-F404CF4E1064}" dt="2020-02-12T18:34:51.181" v="5434" actId="478"/>
          <ac:picMkLst>
            <pc:docMk/>
            <pc:sldMk cId="881921671" sldId="300"/>
            <ac:picMk id="4" creationId="{BA9C2697-AE7A-46BD-9224-E5CB2F79BADD}"/>
          </ac:picMkLst>
        </pc:picChg>
        <pc:picChg chg="del">
          <ac:chgData name="Johnson, Chad" userId="29e26967-ee32-4210-a1e6-19e5305e9c5f" providerId="ADAL" clId="{DC1B32AF-9495-44D7-9879-F404CF4E1064}" dt="2020-02-12T18:34:26.321" v="5430" actId="478"/>
          <ac:picMkLst>
            <pc:docMk/>
            <pc:sldMk cId="881921671" sldId="300"/>
            <ac:picMk id="5" creationId="{F24EE721-3BE7-4DB5-A7E1-8E5A67D4182C}"/>
          </ac:picMkLst>
        </pc:picChg>
        <pc:picChg chg="add mod">
          <ac:chgData name="Johnson, Chad" userId="29e26967-ee32-4210-a1e6-19e5305e9c5f" providerId="ADAL" clId="{DC1B32AF-9495-44D7-9879-F404CF4E1064}" dt="2020-02-12T18:34:50.079" v="5433" actId="14100"/>
          <ac:picMkLst>
            <pc:docMk/>
            <pc:sldMk cId="881921671" sldId="300"/>
            <ac:picMk id="6" creationId="{7DD7A9C2-D84A-4389-878A-07FBA89EDD67}"/>
          </ac:picMkLst>
        </pc:picChg>
      </pc:sldChg>
      <pc:sldChg chg="addSp delSp modSp add mod ord">
        <pc:chgData name="Johnson, Chad" userId="29e26967-ee32-4210-a1e6-19e5305e9c5f" providerId="ADAL" clId="{DC1B32AF-9495-44D7-9879-F404CF4E1064}" dt="2020-02-12T18:45:36.052" v="6155" actId="20577"/>
        <pc:sldMkLst>
          <pc:docMk/>
          <pc:sldMk cId="3536695507" sldId="301"/>
        </pc:sldMkLst>
        <pc:spChg chg="mod">
          <ac:chgData name="Johnson, Chad" userId="29e26967-ee32-4210-a1e6-19e5305e9c5f" providerId="ADAL" clId="{DC1B32AF-9495-44D7-9879-F404CF4E1064}" dt="2020-02-12T18:45:36.052" v="6155" actId="20577"/>
          <ac:spMkLst>
            <pc:docMk/>
            <pc:sldMk cId="3536695507" sldId="301"/>
            <ac:spMk id="3" creationId="{55C18D40-3A8B-4597-A2DD-C2F22905A64E}"/>
          </ac:spMkLst>
        </pc:spChg>
        <pc:picChg chg="add del mod">
          <ac:chgData name="Johnson, Chad" userId="29e26967-ee32-4210-a1e6-19e5305e9c5f" providerId="ADAL" clId="{DC1B32AF-9495-44D7-9879-F404CF4E1064}" dt="2020-02-12T18:43:16.875" v="6113" actId="478"/>
          <ac:picMkLst>
            <pc:docMk/>
            <pc:sldMk cId="3536695507" sldId="301"/>
            <ac:picMk id="5" creationId="{26653A20-BF4B-4C62-B658-88FB15531557}"/>
          </ac:picMkLst>
        </pc:picChg>
        <pc:picChg chg="add del mod">
          <ac:chgData name="Johnson, Chad" userId="29e26967-ee32-4210-a1e6-19e5305e9c5f" providerId="ADAL" clId="{DC1B32AF-9495-44D7-9879-F404CF4E1064}" dt="2020-02-12T18:43:19.051" v="6118"/>
          <ac:picMkLst>
            <pc:docMk/>
            <pc:sldMk cId="3536695507" sldId="301"/>
            <ac:picMk id="6" creationId="{55084A08-88E5-41FA-92CC-7CF6A59243B6}"/>
          </ac:picMkLst>
        </pc:picChg>
        <pc:picChg chg="del">
          <ac:chgData name="Johnson, Chad" userId="29e26967-ee32-4210-a1e6-19e5305e9c5f" providerId="ADAL" clId="{DC1B32AF-9495-44D7-9879-F404CF4E1064}" dt="2020-02-12T18:42:24.348" v="6102" actId="478"/>
          <ac:picMkLst>
            <pc:docMk/>
            <pc:sldMk cId="3536695507" sldId="301"/>
            <ac:picMk id="16386" creationId="{50648FA1-A5DF-46C4-90B3-E5C9133BDB46}"/>
          </ac:picMkLst>
        </pc:picChg>
      </pc:sldChg>
      <pc:sldChg chg="addSp delSp modSp add mod ord">
        <pc:chgData name="Johnson, Chad" userId="29e26967-ee32-4210-a1e6-19e5305e9c5f" providerId="ADAL" clId="{DC1B32AF-9495-44D7-9879-F404CF4E1064}" dt="2020-02-12T20:05:57.566" v="7399" actId="478"/>
        <pc:sldMkLst>
          <pc:docMk/>
          <pc:sldMk cId="2833439401" sldId="302"/>
        </pc:sldMkLst>
        <pc:spChg chg="mod">
          <ac:chgData name="Johnson, Chad" userId="29e26967-ee32-4210-a1e6-19e5305e9c5f" providerId="ADAL" clId="{DC1B32AF-9495-44D7-9879-F404CF4E1064}" dt="2020-02-12T18:45:42.232" v="6160" actId="27636"/>
          <ac:spMkLst>
            <pc:docMk/>
            <pc:sldMk cId="2833439401" sldId="302"/>
            <ac:spMk id="3" creationId="{55C18D40-3A8B-4597-A2DD-C2F22905A64E}"/>
          </ac:spMkLst>
        </pc:spChg>
        <pc:spChg chg="del">
          <ac:chgData name="Johnson, Chad" userId="29e26967-ee32-4210-a1e6-19e5305e9c5f" providerId="ADAL" clId="{DC1B32AF-9495-44D7-9879-F404CF4E1064}" dt="2020-02-12T20:05:57.566" v="7399" actId="478"/>
          <ac:spMkLst>
            <pc:docMk/>
            <pc:sldMk cId="2833439401" sldId="302"/>
            <ac:spMk id="4" creationId="{16F64C66-4763-4D8D-B2EB-E62581D58BB3}"/>
          </ac:spMkLst>
        </pc:spChg>
        <pc:picChg chg="del">
          <ac:chgData name="Johnson, Chad" userId="29e26967-ee32-4210-a1e6-19e5305e9c5f" providerId="ADAL" clId="{DC1B32AF-9495-44D7-9879-F404CF4E1064}" dt="2020-02-12T18:43:30.723" v="6126" actId="478"/>
          <ac:picMkLst>
            <pc:docMk/>
            <pc:sldMk cId="2833439401" sldId="302"/>
            <ac:picMk id="5" creationId="{26653A20-BF4B-4C62-B658-88FB15531557}"/>
          </ac:picMkLst>
        </pc:picChg>
        <pc:picChg chg="add mod">
          <ac:chgData name="Johnson, Chad" userId="29e26967-ee32-4210-a1e6-19e5305e9c5f" providerId="ADAL" clId="{DC1B32AF-9495-44D7-9879-F404CF4E1064}" dt="2020-02-12T18:43:32.733" v="6127" actId="1076"/>
          <ac:picMkLst>
            <pc:docMk/>
            <pc:sldMk cId="2833439401" sldId="302"/>
            <ac:picMk id="6" creationId="{6FC84DF4-F9AB-480A-9916-64882C862D5F}"/>
          </ac:picMkLst>
        </pc:picChg>
      </pc:sldChg>
      <pc:sldChg chg="addSp delSp modSp add mod ord">
        <pc:chgData name="Johnson, Chad" userId="29e26967-ee32-4210-a1e6-19e5305e9c5f" providerId="ADAL" clId="{DC1B32AF-9495-44D7-9879-F404CF4E1064}" dt="2020-02-12T18:45:50.234" v="6170" actId="27636"/>
        <pc:sldMkLst>
          <pc:docMk/>
          <pc:sldMk cId="3319687456" sldId="303"/>
        </pc:sldMkLst>
        <pc:spChg chg="mod">
          <ac:chgData name="Johnson, Chad" userId="29e26967-ee32-4210-a1e6-19e5305e9c5f" providerId="ADAL" clId="{DC1B32AF-9495-44D7-9879-F404CF4E1064}" dt="2020-02-12T18:45:50.234" v="6170" actId="27636"/>
          <ac:spMkLst>
            <pc:docMk/>
            <pc:sldMk cId="3319687456" sldId="303"/>
            <ac:spMk id="3" creationId="{55C18D40-3A8B-4597-A2DD-C2F22905A64E}"/>
          </ac:spMkLst>
        </pc:spChg>
        <pc:picChg chg="add mod">
          <ac:chgData name="Johnson, Chad" userId="29e26967-ee32-4210-a1e6-19e5305e9c5f" providerId="ADAL" clId="{DC1B32AF-9495-44D7-9879-F404CF4E1064}" dt="2020-02-12T18:44:26.130" v="6133" actId="1076"/>
          <ac:picMkLst>
            <pc:docMk/>
            <pc:sldMk cId="3319687456" sldId="303"/>
            <ac:picMk id="4" creationId="{F91222D6-8721-400B-A8C4-A9256ED46054}"/>
          </ac:picMkLst>
        </pc:picChg>
        <pc:picChg chg="del">
          <ac:chgData name="Johnson, Chad" userId="29e26967-ee32-4210-a1e6-19e5305e9c5f" providerId="ADAL" clId="{DC1B32AF-9495-44D7-9879-F404CF4E1064}" dt="2020-02-12T18:44:24.557" v="6132" actId="478"/>
          <ac:picMkLst>
            <pc:docMk/>
            <pc:sldMk cId="3319687456" sldId="303"/>
            <ac:picMk id="32770" creationId="{0EE985B4-4B78-44BF-97C4-805FAECF2D4F}"/>
          </ac:picMkLst>
        </pc:picChg>
      </pc:sldChg>
      <pc:sldChg chg="addSp delSp modSp add mod">
        <pc:chgData name="Johnson, Chad" userId="29e26967-ee32-4210-a1e6-19e5305e9c5f" providerId="ADAL" clId="{DC1B32AF-9495-44D7-9879-F404CF4E1064}" dt="2020-02-12T18:46:32.206" v="6187" actId="1076"/>
        <pc:sldMkLst>
          <pc:docMk/>
          <pc:sldMk cId="3072270525" sldId="304"/>
        </pc:sldMkLst>
        <pc:picChg chg="add mod">
          <ac:chgData name="Johnson, Chad" userId="29e26967-ee32-4210-a1e6-19e5305e9c5f" providerId="ADAL" clId="{DC1B32AF-9495-44D7-9879-F404CF4E1064}" dt="2020-02-12T18:46:32.206" v="6187" actId="1076"/>
          <ac:picMkLst>
            <pc:docMk/>
            <pc:sldMk cId="3072270525" sldId="304"/>
            <ac:picMk id="4" creationId="{334312DE-DA3D-4124-9F72-18AD2C80E636}"/>
          </ac:picMkLst>
        </pc:picChg>
        <pc:picChg chg="del">
          <ac:chgData name="Johnson, Chad" userId="29e26967-ee32-4210-a1e6-19e5305e9c5f" providerId="ADAL" clId="{DC1B32AF-9495-44D7-9879-F404CF4E1064}" dt="2020-02-12T18:46:24.211" v="6184" actId="478"/>
          <ac:picMkLst>
            <pc:docMk/>
            <pc:sldMk cId="3072270525" sldId="304"/>
            <ac:picMk id="32770" creationId="{0EE985B4-4B78-44BF-97C4-805FAECF2D4F}"/>
          </ac:picMkLst>
        </pc:picChg>
      </pc:sldChg>
      <pc:sldChg chg="addSp delSp modSp add mod ord">
        <pc:chgData name="Johnson, Chad" userId="29e26967-ee32-4210-a1e6-19e5305e9c5f" providerId="ADAL" clId="{DC1B32AF-9495-44D7-9879-F404CF4E1064}" dt="2020-02-12T18:52:13.209" v="6276" actId="1076"/>
        <pc:sldMkLst>
          <pc:docMk/>
          <pc:sldMk cId="4154834031" sldId="305"/>
        </pc:sldMkLst>
        <pc:spChg chg="del">
          <ac:chgData name="Johnson, Chad" userId="29e26967-ee32-4210-a1e6-19e5305e9c5f" providerId="ADAL" clId="{DC1B32AF-9495-44D7-9879-F404CF4E1064}" dt="2020-02-12T18:52:09.359" v="6273" actId="478"/>
          <ac:spMkLst>
            <pc:docMk/>
            <pc:sldMk cId="4154834031" sldId="305"/>
            <ac:spMk id="2" creationId="{C1BC672B-B7BD-47A9-B53B-229221A12EA7}"/>
          </ac:spMkLst>
        </pc:spChg>
        <pc:spChg chg="add del mod">
          <ac:chgData name="Johnson, Chad" userId="29e26967-ee32-4210-a1e6-19e5305e9c5f" providerId="ADAL" clId="{DC1B32AF-9495-44D7-9879-F404CF4E1064}" dt="2020-02-12T18:52:11.420" v="6275" actId="478"/>
          <ac:spMkLst>
            <pc:docMk/>
            <pc:sldMk cId="4154834031" sldId="305"/>
            <ac:spMk id="5" creationId="{395651A1-D073-4D8A-ADF5-C6E776101EA1}"/>
          </ac:spMkLst>
        </pc:spChg>
        <pc:picChg chg="mod">
          <ac:chgData name="Johnson, Chad" userId="29e26967-ee32-4210-a1e6-19e5305e9c5f" providerId="ADAL" clId="{DC1B32AF-9495-44D7-9879-F404CF4E1064}" dt="2020-02-12T18:52:13.209" v="6276" actId="1076"/>
          <ac:picMkLst>
            <pc:docMk/>
            <pc:sldMk cId="4154834031" sldId="305"/>
            <ac:picMk id="4" creationId="{032F1C75-F2B8-4D4A-A48A-CA80507075F3}"/>
          </ac:picMkLst>
        </pc:picChg>
      </pc:sldChg>
      <pc:sldChg chg="modSp add mod">
        <pc:chgData name="Johnson, Chad" userId="29e26967-ee32-4210-a1e6-19e5305e9c5f" providerId="ADAL" clId="{DC1B32AF-9495-44D7-9879-F404CF4E1064}" dt="2020-02-12T19:13:44.648" v="6584" actId="255"/>
        <pc:sldMkLst>
          <pc:docMk/>
          <pc:sldMk cId="1504242393" sldId="306"/>
        </pc:sldMkLst>
        <pc:spChg chg="mod">
          <ac:chgData name="Johnson, Chad" userId="29e26967-ee32-4210-a1e6-19e5305e9c5f" providerId="ADAL" clId="{DC1B32AF-9495-44D7-9879-F404CF4E1064}" dt="2020-02-12T19:11:55.993" v="6300" actId="20577"/>
          <ac:spMkLst>
            <pc:docMk/>
            <pc:sldMk cId="1504242393" sldId="306"/>
            <ac:spMk id="2" creationId="{227B82F3-78D0-41B5-89E2-A14CD6DAED06}"/>
          </ac:spMkLst>
        </pc:spChg>
        <pc:spChg chg="mod">
          <ac:chgData name="Johnson, Chad" userId="29e26967-ee32-4210-a1e6-19e5305e9c5f" providerId="ADAL" clId="{DC1B32AF-9495-44D7-9879-F404CF4E1064}" dt="2020-02-12T19:13:44.648" v="6584" actId="255"/>
          <ac:spMkLst>
            <pc:docMk/>
            <pc:sldMk cId="1504242393" sldId="306"/>
            <ac:spMk id="3" creationId="{4DDD6906-42D2-4D2F-BBDA-B87398834AC3}"/>
          </ac:spMkLst>
        </pc:spChg>
      </pc:sldChg>
      <pc:sldChg chg="addSp modSp add mod setBg">
        <pc:chgData name="Johnson, Chad" userId="29e26967-ee32-4210-a1e6-19e5305e9c5f" providerId="ADAL" clId="{DC1B32AF-9495-44D7-9879-F404CF4E1064}" dt="2020-02-12T19:24:09.354" v="7140" actId="20577"/>
        <pc:sldMkLst>
          <pc:docMk/>
          <pc:sldMk cId="1205723858" sldId="307"/>
        </pc:sldMkLst>
        <pc:spChg chg="mod">
          <ac:chgData name="Johnson, Chad" userId="29e26967-ee32-4210-a1e6-19e5305e9c5f" providerId="ADAL" clId="{DC1B32AF-9495-44D7-9879-F404CF4E1064}" dt="2020-02-12T19:15:52.491" v="6695" actId="207"/>
          <ac:spMkLst>
            <pc:docMk/>
            <pc:sldMk cId="1205723858" sldId="307"/>
            <ac:spMk id="2" creationId="{173C6E59-7D57-4B6E-9A34-1B2C34037492}"/>
          </ac:spMkLst>
        </pc:spChg>
        <pc:spChg chg="mod">
          <ac:chgData name="Johnson, Chad" userId="29e26967-ee32-4210-a1e6-19e5305e9c5f" providerId="ADAL" clId="{DC1B32AF-9495-44D7-9879-F404CF4E1064}" dt="2020-02-12T19:24:09.354" v="7140" actId="20577"/>
          <ac:spMkLst>
            <pc:docMk/>
            <pc:sldMk cId="1205723858" sldId="307"/>
            <ac:spMk id="3" creationId="{22EC274B-EE25-484E-8E80-E765129C4CE0}"/>
          </ac:spMkLst>
        </pc:spChg>
        <pc:picChg chg="add mod">
          <ac:chgData name="Johnson, Chad" userId="29e26967-ee32-4210-a1e6-19e5305e9c5f" providerId="ADAL" clId="{DC1B32AF-9495-44D7-9879-F404CF4E1064}" dt="2020-02-12T19:16:48.810" v="6704" actId="1076"/>
          <ac:picMkLst>
            <pc:docMk/>
            <pc:sldMk cId="1205723858" sldId="307"/>
            <ac:picMk id="38914" creationId="{AE12237D-5C20-443C-8F1B-E8E7CAD5CE9E}"/>
          </ac:picMkLst>
        </pc:picChg>
        <pc:picChg chg="add mod">
          <ac:chgData name="Johnson, Chad" userId="29e26967-ee32-4210-a1e6-19e5305e9c5f" providerId="ADAL" clId="{DC1B32AF-9495-44D7-9879-F404CF4E1064}" dt="2020-02-12T19:16:46.498" v="6703" actId="1076"/>
          <ac:picMkLst>
            <pc:docMk/>
            <pc:sldMk cId="1205723858" sldId="307"/>
            <ac:picMk id="38916" creationId="{522E3F9D-7E7F-418D-96A8-29D812E8D72C}"/>
          </ac:picMkLst>
        </pc:picChg>
      </pc:sldChg>
      <pc:sldChg chg="addSp delSp modSp add mod">
        <pc:chgData name="Johnson, Chad" userId="29e26967-ee32-4210-a1e6-19e5305e9c5f" providerId="ADAL" clId="{DC1B32AF-9495-44D7-9879-F404CF4E1064}" dt="2020-02-12T19:28:15.492" v="7240" actId="1076"/>
        <pc:sldMkLst>
          <pc:docMk/>
          <pc:sldMk cId="1163830065" sldId="308"/>
        </pc:sldMkLst>
        <pc:spChg chg="mod">
          <ac:chgData name="Johnson, Chad" userId="29e26967-ee32-4210-a1e6-19e5305e9c5f" providerId="ADAL" clId="{DC1B32AF-9495-44D7-9879-F404CF4E1064}" dt="2020-02-12T19:24:23.849" v="7198" actId="20577"/>
          <ac:spMkLst>
            <pc:docMk/>
            <pc:sldMk cId="1163830065" sldId="308"/>
            <ac:spMk id="2" creationId="{EDB617D6-5F95-47F7-BACC-463A8DA51AB9}"/>
          </ac:spMkLst>
        </pc:spChg>
        <pc:spChg chg="mod">
          <ac:chgData name="Johnson, Chad" userId="29e26967-ee32-4210-a1e6-19e5305e9c5f" providerId="ADAL" clId="{DC1B32AF-9495-44D7-9879-F404CF4E1064}" dt="2020-02-12T19:24:44.210" v="7207" actId="27636"/>
          <ac:spMkLst>
            <pc:docMk/>
            <pc:sldMk cId="1163830065" sldId="308"/>
            <ac:spMk id="3" creationId="{EF1D3C35-A591-4B10-8F92-C4CF9D2D6CF6}"/>
          </ac:spMkLst>
        </pc:spChg>
        <pc:spChg chg="add mod">
          <ac:chgData name="Johnson, Chad" userId="29e26967-ee32-4210-a1e6-19e5305e9c5f" providerId="ADAL" clId="{DC1B32AF-9495-44D7-9879-F404CF4E1064}" dt="2020-02-12T19:24:53.802" v="7209" actId="27636"/>
          <ac:spMkLst>
            <pc:docMk/>
            <pc:sldMk cId="1163830065" sldId="308"/>
            <ac:spMk id="4" creationId="{C8C88309-59F3-4C50-A830-1B3A5A5E17A0}"/>
          </ac:spMkLst>
        </pc:spChg>
        <pc:picChg chg="add mod">
          <ac:chgData name="Johnson, Chad" userId="29e26967-ee32-4210-a1e6-19e5305e9c5f" providerId="ADAL" clId="{DC1B32AF-9495-44D7-9879-F404CF4E1064}" dt="2020-02-12T19:27:57.484" v="7237" actId="1076"/>
          <ac:picMkLst>
            <pc:docMk/>
            <pc:sldMk cId="1163830065" sldId="308"/>
            <ac:picMk id="48130" creationId="{9A488B72-0BA8-4EAA-A626-9621E621A7D8}"/>
          </ac:picMkLst>
        </pc:picChg>
        <pc:picChg chg="add mod">
          <ac:chgData name="Johnson, Chad" userId="29e26967-ee32-4210-a1e6-19e5305e9c5f" providerId="ADAL" clId="{DC1B32AF-9495-44D7-9879-F404CF4E1064}" dt="2020-02-12T19:28:15.492" v="7240" actId="1076"/>
          <ac:picMkLst>
            <pc:docMk/>
            <pc:sldMk cId="1163830065" sldId="308"/>
            <ac:picMk id="48132" creationId="{DC2E74C1-F73D-4C19-9F3D-8C30AB57F984}"/>
          </ac:picMkLst>
        </pc:picChg>
        <pc:picChg chg="add mod">
          <ac:chgData name="Johnson, Chad" userId="29e26967-ee32-4210-a1e6-19e5305e9c5f" providerId="ADAL" clId="{DC1B32AF-9495-44D7-9879-F404CF4E1064}" dt="2020-02-12T19:27:39.697" v="7231" actId="14100"/>
          <ac:picMkLst>
            <pc:docMk/>
            <pc:sldMk cId="1163830065" sldId="308"/>
            <ac:picMk id="48134" creationId="{0292AE00-166D-4457-9368-C6CBCB07225B}"/>
          </ac:picMkLst>
        </pc:picChg>
        <pc:picChg chg="add del mod">
          <ac:chgData name="Johnson, Chad" userId="29e26967-ee32-4210-a1e6-19e5305e9c5f" providerId="ADAL" clId="{DC1B32AF-9495-44D7-9879-F404CF4E1064}" dt="2020-02-12T19:28:11.089" v="7239" actId="478"/>
          <ac:picMkLst>
            <pc:docMk/>
            <pc:sldMk cId="1163830065" sldId="308"/>
            <ac:picMk id="48136" creationId="{D33FEAFD-3755-4FC6-A7CD-72C455982313}"/>
          </ac:picMkLst>
        </pc:picChg>
        <pc:picChg chg="add mod">
          <ac:chgData name="Johnson, Chad" userId="29e26967-ee32-4210-a1e6-19e5305e9c5f" providerId="ADAL" clId="{DC1B32AF-9495-44D7-9879-F404CF4E1064}" dt="2020-02-12T19:27:51.663" v="7236" actId="1076"/>
          <ac:picMkLst>
            <pc:docMk/>
            <pc:sldMk cId="1163830065" sldId="308"/>
            <ac:picMk id="48138" creationId="{5606AAF9-57F6-4E70-ABD1-6977E520021D}"/>
          </ac:picMkLst>
        </pc:picChg>
      </pc:sldChg>
      <pc:sldChg chg="addSp delSp modSp add del mod">
        <pc:chgData name="Johnson, Chad" userId="29e26967-ee32-4210-a1e6-19e5305e9c5f" providerId="ADAL" clId="{DC1B32AF-9495-44D7-9879-F404CF4E1064}" dt="2020-02-12T19:23:53.501" v="7134" actId="2696"/>
        <pc:sldMkLst>
          <pc:docMk/>
          <pc:sldMk cId="3274990888" sldId="308"/>
        </pc:sldMkLst>
        <pc:spChg chg="mod">
          <ac:chgData name="Johnson, Chad" userId="29e26967-ee32-4210-a1e6-19e5305e9c5f" providerId="ADAL" clId="{DC1B32AF-9495-44D7-9879-F404CF4E1064}" dt="2020-02-12T19:22:26.857" v="6951" actId="20577"/>
          <ac:spMkLst>
            <pc:docMk/>
            <pc:sldMk cId="3274990888" sldId="308"/>
            <ac:spMk id="3" creationId="{22EC274B-EE25-484E-8E80-E765129C4CE0}"/>
          </ac:spMkLst>
        </pc:spChg>
        <pc:picChg chg="del">
          <ac:chgData name="Johnson, Chad" userId="29e26967-ee32-4210-a1e6-19e5305e9c5f" providerId="ADAL" clId="{DC1B32AF-9495-44D7-9879-F404CF4E1064}" dt="2020-02-12T19:17:58.232" v="6737" actId="478"/>
          <ac:picMkLst>
            <pc:docMk/>
            <pc:sldMk cId="3274990888" sldId="308"/>
            <ac:picMk id="38914" creationId="{AE12237D-5C20-443C-8F1B-E8E7CAD5CE9E}"/>
          </ac:picMkLst>
        </pc:picChg>
        <pc:picChg chg="del">
          <ac:chgData name="Johnson, Chad" userId="29e26967-ee32-4210-a1e6-19e5305e9c5f" providerId="ADAL" clId="{DC1B32AF-9495-44D7-9879-F404CF4E1064}" dt="2020-02-12T19:17:57.452" v="6736" actId="478"/>
          <ac:picMkLst>
            <pc:docMk/>
            <pc:sldMk cId="3274990888" sldId="308"/>
            <ac:picMk id="38916" creationId="{522E3F9D-7E7F-418D-96A8-29D812E8D72C}"/>
          </ac:picMkLst>
        </pc:picChg>
        <pc:picChg chg="add mod">
          <ac:chgData name="Johnson, Chad" userId="29e26967-ee32-4210-a1e6-19e5305e9c5f" providerId="ADAL" clId="{DC1B32AF-9495-44D7-9879-F404CF4E1064}" dt="2020-02-12T19:18:09.466" v="6741" actId="1076"/>
          <ac:picMkLst>
            <pc:docMk/>
            <pc:sldMk cId="3274990888" sldId="308"/>
            <ac:picMk id="47106" creationId="{B1493393-0668-4ACB-88CD-0441FE794CEE}"/>
          </ac:picMkLst>
        </pc:picChg>
      </pc:sldChg>
      <pc:sldChg chg="addSp delSp modSp add mod">
        <pc:chgData name="Johnson, Chad" userId="29e26967-ee32-4210-a1e6-19e5305e9c5f" providerId="ADAL" clId="{DC1B32AF-9495-44D7-9879-F404CF4E1064}" dt="2020-02-12T19:37:59.018" v="7333" actId="1076"/>
        <pc:sldMkLst>
          <pc:docMk/>
          <pc:sldMk cId="2101778676" sldId="309"/>
        </pc:sldMkLst>
        <pc:spChg chg="mod">
          <ac:chgData name="Johnson, Chad" userId="29e26967-ee32-4210-a1e6-19e5305e9c5f" providerId="ADAL" clId="{DC1B32AF-9495-44D7-9879-F404CF4E1064}" dt="2020-02-12T19:34:06.977" v="7326" actId="14100"/>
          <ac:spMkLst>
            <pc:docMk/>
            <pc:sldMk cId="2101778676" sldId="309"/>
            <ac:spMk id="2" creationId="{978DEC54-2772-499A-9AAC-2EAF0B42B547}"/>
          </ac:spMkLst>
        </pc:spChg>
        <pc:spChg chg="del mod">
          <ac:chgData name="Johnson, Chad" userId="29e26967-ee32-4210-a1e6-19e5305e9c5f" providerId="ADAL" clId="{DC1B32AF-9495-44D7-9879-F404CF4E1064}" dt="2020-02-12T19:33:55.088" v="7323"/>
          <ac:spMkLst>
            <pc:docMk/>
            <pc:sldMk cId="2101778676" sldId="309"/>
            <ac:spMk id="3" creationId="{D128246E-9C18-4C49-869E-1EED620660F7}"/>
          </ac:spMkLst>
        </pc:spChg>
        <pc:spChg chg="add del mod">
          <ac:chgData name="Johnson, Chad" userId="29e26967-ee32-4210-a1e6-19e5305e9c5f" providerId="ADAL" clId="{DC1B32AF-9495-44D7-9879-F404CF4E1064}" dt="2020-02-12T19:35:46.463" v="7328"/>
          <ac:spMkLst>
            <pc:docMk/>
            <pc:sldMk cId="2101778676" sldId="309"/>
            <ac:spMk id="4" creationId="{14D68B77-992A-4230-8003-A082B039E8A3}"/>
          </ac:spMkLst>
        </pc:spChg>
        <pc:picChg chg="add del mod">
          <ac:chgData name="Johnson, Chad" userId="29e26967-ee32-4210-a1e6-19e5305e9c5f" providerId="ADAL" clId="{DC1B32AF-9495-44D7-9879-F404CF4E1064}" dt="2020-02-12T19:35:44.201" v="7327" actId="478"/>
          <ac:picMkLst>
            <pc:docMk/>
            <pc:sldMk cId="2101778676" sldId="309"/>
            <ac:picMk id="49154" creationId="{31409BCD-8E73-4369-A1B9-D1F4C5665E1B}"/>
          </ac:picMkLst>
        </pc:picChg>
        <pc:picChg chg="add mod">
          <ac:chgData name="Johnson, Chad" userId="29e26967-ee32-4210-a1e6-19e5305e9c5f" providerId="ADAL" clId="{DC1B32AF-9495-44D7-9879-F404CF4E1064}" dt="2020-02-12T19:37:59.018" v="7333" actId="1076"/>
          <ac:picMkLst>
            <pc:docMk/>
            <pc:sldMk cId="2101778676" sldId="309"/>
            <ac:picMk id="49156" creationId="{A398685C-F7AE-4EA5-915E-B0CB7AB35C57}"/>
          </ac:picMkLst>
        </pc:picChg>
      </pc:sldChg>
      <pc:sldChg chg="addSp delSp modSp add mod">
        <pc:chgData name="Johnson, Chad" userId="29e26967-ee32-4210-a1e6-19e5305e9c5f" providerId="ADAL" clId="{DC1B32AF-9495-44D7-9879-F404CF4E1064}" dt="2020-02-12T19:41:55.531" v="7356" actId="1076"/>
        <pc:sldMkLst>
          <pc:docMk/>
          <pc:sldMk cId="417236119" sldId="310"/>
        </pc:sldMkLst>
        <pc:spChg chg="mod">
          <ac:chgData name="Johnson, Chad" userId="29e26967-ee32-4210-a1e6-19e5305e9c5f" providerId="ADAL" clId="{DC1B32AF-9495-44D7-9879-F404CF4E1064}" dt="2020-02-12T19:41:45.950" v="7352" actId="20577"/>
          <ac:spMkLst>
            <pc:docMk/>
            <pc:sldMk cId="417236119" sldId="310"/>
            <ac:spMk id="2" creationId="{9257A2CF-DBFB-4A49-B06C-F08336633793}"/>
          </ac:spMkLst>
        </pc:spChg>
        <pc:spChg chg="del">
          <ac:chgData name="Johnson, Chad" userId="29e26967-ee32-4210-a1e6-19e5305e9c5f" providerId="ADAL" clId="{DC1B32AF-9495-44D7-9879-F404CF4E1064}" dt="2020-02-12T19:41:48.552" v="7353"/>
          <ac:spMkLst>
            <pc:docMk/>
            <pc:sldMk cId="417236119" sldId="310"/>
            <ac:spMk id="3" creationId="{C113EDAB-80E9-4689-82DB-7C128AB4B36F}"/>
          </ac:spMkLst>
        </pc:spChg>
        <pc:picChg chg="add mod">
          <ac:chgData name="Johnson, Chad" userId="29e26967-ee32-4210-a1e6-19e5305e9c5f" providerId="ADAL" clId="{DC1B32AF-9495-44D7-9879-F404CF4E1064}" dt="2020-02-12T19:41:55.531" v="7356" actId="1076"/>
          <ac:picMkLst>
            <pc:docMk/>
            <pc:sldMk cId="417236119" sldId="310"/>
            <ac:picMk id="50178" creationId="{A7AF7269-EB0A-410E-8470-61647C27C423}"/>
          </ac:picMkLst>
        </pc:picChg>
      </pc:sldChg>
      <pc:sldChg chg="addSp delSp modSp add mod">
        <pc:chgData name="Johnson, Chad" userId="29e26967-ee32-4210-a1e6-19e5305e9c5f" providerId="ADAL" clId="{DC1B32AF-9495-44D7-9879-F404CF4E1064}" dt="2020-02-12T19:42:50.585" v="7378" actId="1076"/>
        <pc:sldMkLst>
          <pc:docMk/>
          <pc:sldMk cId="2718798040" sldId="311"/>
        </pc:sldMkLst>
        <pc:spChg chg="del mod">
          <ac:chgData name="Johnson, Chad" userId="29e26967-ee32-4210-a1e6-19e5305e9c5f" providerId="ADAL" clId="{DC1B32AF-9495-44D7-9879-F404CF4E1064}" dt="2020-02-12T19:42:40.843" v="7375" actId="478"/>
          <ac:spMkLst>
            <pc:docMk/>
            <pc:sldMk cId="2718798040" sldId="311"/>
            <ac:spMk id="2" creationId="{250EA0CD-7B01-4FB1-B976-E23EFE00F90F}"/>
          </ac:spMkLst>
        </pc:spChg>
        <pc:spChg chg="del">
          <ac:chgData name="Johnson, Chad" userId="29e26967-ee32-4210-a1e6-19e5305e9c5f" providerId="ADAL" clId="{DC1B32AF-9495-44D7-9879-F404CF4E1064}" dt="2020-02-12T19:42:28.704" v="7371"/>
          <ac:spMkLst>
            <pc:docMk/>
            <pc:sldMk cId="2718798040" sldId="311"/>
            <ac:spMk id="3" creationId="{C633BAE9-1275-46A6-AFEC-468195731028}"/>
          </ac:spMkLst>
        </pc:spChg>
        <pc:spChg chg="add del mod">
          <ac:chgData name="Johnson, Chad" userId="29e26967-ee32-4210-a1e6-19e5305e9c5f" providerId="ADAL" clId="{DC1B32AF-9495-44D7-9879-F404CF4E1064}" dt="2020-02-12T19:42:42.088" v="7376" actId="478"/>
          <ac:spMkLst>
            <pc:docMk/>
            <pc:sldMk cId="2718798040" sldId="311"/>
            <ac:spMk id="5" creationId="{74946490-79AD-433F-9B16-3B87668981A8}"/>
          </ac:spMkLst>
        </pc:spChg>
        <pc:picChg chg="add mod">
          <ac:chgData name="Johnson, Chad" userId="29e26967-ee32-4210-a1e6-19e5305e9c5f" providerId="ADAL" clId="{DC1B32AF-9495-44D7-9879-F404CF4E1064}" dt="2020-02-12T19:42:50.585" v="7378" actId="1076"/>
          <ac:picMkLst>
            <pc:docMk/>
            <pc:sldMk cId="2718798040" sldId="311"/>
            <ac:picMk id="51202" creationId="{0165205F-EE79-4844-8B50-00A18D1945F4}"/>
          </ac:picMkLst>
        </pc:picChg>
      </pc:sldChg>
      <pc:sldChg chg="addSp delSp modSp add">
        <pc:chgData name="Johnson, Chad" userId="29e26967-ee32-4210-a1e6-19e5305e9c5f" providerId="ADAL" clId="{DC1B32AF-9495-44D7-9879-F404CF4E1064}" dt="2020-02-12T19:43:45.845" v="7389" actId="1076"/>
        <pc:sldMkLst>
          <pc:docMk/>
          <pc:sldMk cId="1806154471" sldId="312"/>
        </pc:sldMkLst>
        <pc:spChg chg="add del mod">
          <ac:chgData name="Johnson, Chad" userId="29e26967-ee32-4210-a1e6-19e5305e9c5f" providerId="ADAL" clId="{DC1B32AF-9495-44D7-9879-F404CF4E1064}" dt="2020-02-12T19:43:11.079" v="7381"/>
          <ac:spMkLst>
            <pc:docMk/>
            <pc:sldMk cId="1806154471" sldId="312"/>
            <ac:spMk id="2" creationId="{0BD104A3-B592-41D4-84DE-4C05C018CC7F}"/>
          </ac:spMkLst>
        </pc:spChg>
        <pc:picChg chg="del">
          <ac:chgData name="Johnson, Chad" userId="29e26967-ee32-4210-a1e6-19e5305e9c5f" providerId="ADAL" clId="{DC1B32AF-9495-44D7-9879-F404CF4E1064}" dt="2020-02-12T19:43:09.729" v="7380" actId="478"/>
          <ac:picMkLst>
            <pc:docMk/>
            <pc:sldMk cId="1806154471" sldId="312"/>
            <ac:picMk id="51202" creationId="{0165205F-EE79-4844-8B50-00A18D1945F4}"/>
          </ac:picMkLst>
        </pc:picChg>
        <pc:picChg chg="add mod">
          <ac:chgData name="Johnson, Chad" userId="29e26967-ee32-4210-a1e6-19e5305e9c5f" providerId="ADAL" clId="{DC1B32AF-9495-44D7-9879-F404CF4E1064}" dt="2020-02-12T19:43:45.845" v="7389" actId="1076"/>
          <ac:picMkLst>
            <pc:docMk/>
            <pc:sldMk cId="1806154471" sldId="312"/>
            <ac:picMk id="52226" creationId="{1DD63973-C3A8-4852-AF64-42A232C68FCC}"/>
          </ac:picMkLst>
        </pc:picChg>
        <pc:picChg chg="add mod">
          <ac:chgData name="Johnson, Chad" userId="29e26967-ee32-4210-a1e6-19e5305e9c5f" providerId="ADAL" clId="{DC1B32AF-9495-44D7-9879-F404CF4E1064}" dt="2020-02-12T19:43:22.336" v="7385" actId="1076"/>
          <ac:picMkLst>
            <pc:docMk/>
            <pc:sldMk cId="1806154471" sldId="312"/>
            <ac:picMk id="52228" creationId="{4FB85726-E5BB-44F6-8EB7-AFD46970F876}"/>
          </ac:picMkLst>
        </pc:picChg>
      </pc:sldChg>
      <pc:sldChg chg="addSp delSp modSp add del mod setBg">
        <pc:chgData name="Johnson, Chad" userId="29e26967-ee32-4210-a1e6-19e5305e9c5f" providerId="ADAL" clId="{DC1B32AF-9495-44D7-9879-F404CF4E1064}" dt="2020-02-12T19:46:27.818" v="7397" actId="2696"/>
        <pc:sldMkLst>
          <pc:docMk/>
          <pc:sldMk cId="2308572777" sldId="313"/>
        </pc:sldMkLst>
        <pc:spChg chg="del">
          <ac:chgData name="Johnson, Chad" userId="29e26967-ee32-4210-a1e6-19e5305e9c5f" providerId="ADAL" clId="{DC1B32AF-9495-44D7-9879-F404CF4E1064}" dt="2020-02-12T19:44:57.839" v="7393" actId="478"/>
          <ac:spMkLst>
            <pc:docMk/>
            <pc:sldMk cId="2308572777" sldId="313"/>
            <ac:spMk id="2" creationId="{3FDF40D0-C7E9-4A70-825D-3A7BB38DAE12}"/>
          </ac:spMkLst>
        </pc:spChg>
        <pc:spChg chg="del">
          <ac:chgData name="Johnson, Chad" userId="29e26967-ee32-4210-a1e6-19e5305e9c5f" providerId="ADAL" clId="{DC1B32AF-9495-44D7-9879-F404CF4E1064}" dt="2020-02-12T19:44:50.807" v="7391"/>
          <ac:spMkLst>
            <pc:docMk/>
            <pc:sldMk cId="2308572777" sldId="313"/>
            <ac:spMk id="3" creationId="{AB9787A5-3074-4A56-831B-9A6F2340842C}"/>
          </ac:spMkLst>
        </pc:spChg>
        <pc:picChg chg="add mod">
          <ac:chgData name="Johnson, Chad" userId="29e26967-ee32-4210-a1e6-19e5305e9c5f" providerId="ADAL" clId="{DC1B32AF-9495-44D7-9879-F404CF4E1064}" dt="2020-02-12T19:45:04.149" v="7396" actId="1076"/>
          <ac:picMkLst>
            <pc:docMk/>
            <pc:sldMk cId="2308572777" sldId="313"/>
            <ac:picMk id="53250" creationId="{56E9AAFB-824E-45BC-9B0F-841690286827}"/>
          </ac:picMkLst>
        </pc:picChg>
      </pc:sldChg>
    </pc:docChg>
  </pc:docChgLst>
  <pc:docChgLst>
    <pc:chgData name="Johnson, Chad" userId="29e26967-ee32-4210-a1e6-19e5305e9c5f" providerId="ADAL" clId="{4646B135-2D58-4D5D-BD96-2EFC464EE0E7}"/>
    <pc:docChg chg="undo custSel addSld delSld modSld sldOrd addSection delSection modSection">
      <pc:chgData name="Johnson, Chad" userId="29e26967-ee32-4210-a1e6-19e5305e9c5f" providerId="ADAL" clId="{4646B135-2D58-4D5D-BD96-2EFC464EE0E7}" dt="2020-02-17T14:31:41.464" v="5330" actId="1076"/>
      <pc:docMkLst>
        <pc:docMk/>
      </pc:docMkLst>
      <pc:sldChg chg="addSp delSp modSp mod">
        <pc:chgData name="Johnson, Chad" userId="29e26967-ee32-4210-a1e6-19e5305e9c5f" providerId="ADAL" clId="{4646B135-2D58-4D5D-BD96-2EFC464EE0E7}" dt="2020-02-13T21:34:35.051" v="45" actId="14100"/>
        <pc:sldMkLst>
          <pc:docMk/>
          <pc:sldMk cId="2762506819" sldId="256"/>
        </pc:sldMkLst>
        <pc:spChg chg="mod">
          <ac:chgData name="Johnson, Chad" userId="29e26967-ee32-4210-a1e6-19e5305e9c5f" providerId="ADAL" clId="{4646B135-2D58-4D5D-BD96-2EFC464EE0E7}" dt="2020-02-13T21:34:35.051" v="45" actId="14100"/>
          <ac:spMkLst>
            <pc:docMk/>
            <pc:sldMk cId="2762506819" sldId="256"/>
            <ac:spMk id="2" creationId="{D159C024-82D3-43B7-8864-1EB020588252}"/>
          </ac:spMkLst>
        </pc:spChg>
        <pc:picChg chg="add mod">
          <ac:chgData name="Johnson, Chad" userId="29e26967-ee32-4210-a1e6-19e5305e9c5f" providerId="ADAL" clId="{4646B135-2D58-4D5D-BD96-2EFC464EE0E7}" dt="2020-02-13T21:34:08.134" v="6"/>
          <ac:picMkLst>
            <pc:docMk/>
            <pc:sldMk cId="2762506819" sldId="256"/>
            <ac:picMk id="3" creationId="{F9029FC8-2D3D-45C5-AAF0-16E12A7D2AD7}"/>
          </ac:picMkLst>
        </pc:picChg>
        <pc:picChg chg="del">
          <ac:chgData name="Johnson, Chad" userId="29e26967-ee32-4210-a1e6-19e5305e9c5f" providerId="ADAL" clId="{4646B135-2D58-4D5D-BD96-2EFC464EE0E7}" dt="2020-02-13T21:33:53.256" v="1" actId="478"/>
          <ac:picMkLst>
            <pc:docMk/>
            <pc:sldMk cId="2762506819" sldId="256"/>
            <ac:picMk id="1026" creationId="{B1688F87-AC5C-4D0C-A144-035EBEEEA758}"/>
          </ac:picMkLst>
        </pc:picChg>
      </pc:sldChg>
      <pc:sldChg chg="addSp delSp modSp mod">
        <pc:chgData name="Johnson, Chad" userId="29e26967-ee32-4210-a1e6-19e5305e9c5f" providerId="ADAL" clId="{4646B135-2D58-4D5D-BD96-2EFC464EE0E7}" dt="2020-02-14T14:18:57.406" v="476" actId="20577"/>
        <pc:sldMkLst>
          <pc:docMk/>
          <pc:sldMk cId="1520653543" sldId="257"/>
        </pc:sldMkLst>
        <pc:spChg chg="mod">
          <ac:chgData name="Johnson, Chad" userId="29e26967-ee32-4210-a1e6-19e5305e9c5f" providerId="ADAL" clId="{4646B135-2D58-4D5D-BD96-2EFC464EE0E7}" dt="2020-02-13T21:37:26.270" v="66" actId="20577"/>
          <ac:spMkLst>
            <pc:docMk/>
            <pc:sldMk cId="1520653543" sldId="257"/>
            <ac:spMk id="2" creationId="{8C98360E-8190-4BC6-9FC2-11139E542192}"/>
          </ac:spMkLst>
        </pc:spChg>
        <pc:spChg chg="mod">
          <ac:chgData name="Johnson, Chad" userId="29e26967-ee32-4210-a1e6-19e5305e9c5f" providerId="ADAL" clId="{4646B135-2D58-4D5D-BD96-2EFC464EE0E7}" dt="2020-02-14T14:18:57.406" v="476" actId="20577"/>
          <ac:spMkLst>
            <pc:docMk/>
            <pc:sldMk cId="1520653543" sldId="257"/>
            <ac:spMk id="3" creationId="{6726F960-BE1D-4903-BC72-7F73961FDB5B}"/>
          </ac:spMkLst>
        </pc:spChg>
        <pc:picChg chg="add del">
          <ac:chgData name="Johnson, Chad" userId="29e26967-ee32-4210-a1e6-19e5305e9c5f" providerId="ADAL" clId="{4646B135-2D58-4D5D-BD96-2EFC464EE0E7}" dt="2020-02-14T14:16:59.911" v="236" actId="478"/>
          <ac:picMkLst>
            <pc:docMk/>
            <pc:sldMk cId="1520653543" sldId="257"/>
            <ac:picMk id="2050" creationId="{1543C568-0B94-4474-89D0-140D46875CEC}"/>
          </ac:picMkLst>
        </pc:picChg>
      </pc:sldChg>
      <pc:sldChg chg="addSp delSp modSp add mod">
        <pc:chgData name="Johnson, Chad" userId="29e26967-ee32-4210-a1e6-19e5305e9c5f" providerId="ADAL" clId="{4646B135-2D58-4D5D-BD96-2EFC464EE0E7}" dt="2020-02-14T14:17:40.559" v="313" actId="478"/>
        <pc:sldMkLst>
          <pc:docMk/>
          <pc:sldMk cId="792580440" sldId="258"/>
        </pc:sldMkLst>
        <pc:spChg chg="del">
          <ac:chgData name="Johnson, Chad" userId="29e26967-ee32-4210-a1e6-19e5305e9c5f" providerId="ADAL" clId="{4646B135-2D58-4D5D-BD96-2EFC464EE0E7}" dt="2020-02-14T14:17:36.085" v="310" actId="478"/>
          <ac:spMkLst>
            <pc:docMk/>
            <pc:sldMk cId="792580440" sldId="258"/>
            <ac:spMk id="2" creationId="{8C98360E-8190-4BC6-9FC2-11139E542192}"/>
          </ac:spMkLst>
        </pc:spChg>
        <pc:spChg chg="del">
          <ac:chgData name="Johnson, Chad" userId="29e26967-ee32-4210-a1e6-19e5305e9c5f" providerId="ADAL" clId="{4646B135-2D58-4D5D-BD96-2EFC464EE0E7}" dt="2020-02-14T14:17:39.896" v="312" actId="478"/>
          <ac:spMkLst>
            <pc:docMk/>
            <pc:sldMk cId="792580440" sldId="258"/>
            <ac:spMk id="3" creationId="{6726F960-BE1D-4903-BC72-7F73961FDB5B}"/>
          </ac:spMkLst>
        </pc:spChg>
        <pc:spChg chg="add del mod">
          <ac:chgData name="Johnson, Chad" userId="29e26967-ee32-4210-a1e6-19e5305e9c5f" providerId="ADAL" clId="{4646B135-2D58-4D5D-BD96-2EFC464EE0E7}" dt="2020-02-14T14:17:37.494" v="311" actId="478"/>
          <ac:spMkLst>
            <pc:docMk/>
            <pc:sldMk cId="792580440" sldId="258"/>
            <ac:spMk id="5" creationId="{2AAF73F9-86DE-4C2B-B2F7-38CC0AE12F78}"/>
          </ac:spMkLst>
        </pc:spChg>
        <pc:spChg chg="add del mod">
          <ac:chgData name="Johnson, Chad" userId="29e26967-ee32-4210-a1e6-19e5305e9c5f" providerId="ADAL" clId="{4646B135-2D58-4D5D-BD96-2EFC464EE0E7}" dt="2020-02-14T14:17:40.559" v="313" actId="478"/>
          <ac:spMkLst>
            <pc:docMk/>
            <pc:sldMk cId="792580440" sldId="258"/>
            <ac:spMk id="7" creationId="{C8E46CBF-BFF7-4CCE-BAEA-40D856081FC8}"/>
          </ac:spMkLst>
        </pc:spChg>
      </pc:sldChg>
      <pc:sldChg chg="add del">
        <pc:chgData name="Johnson, Chad" userId="29e26967-ee32-4210-a1e6-19e5305e9c5f" providerId="ADAL" clId="{4646B135-2D58-4D5D-BD96-2EFC464EE0E7}" dt="2020-02-14T14:16:54.673" v="234"/>
        <pc:sldMkLst>
          <pc:docMk/>
          <pc:sldMk cId="1572352409" sldId="258"/>
        </pc:sldMkLst>
      </pc:sldChg>
      <pc:sldChg chg="del">
        <pc:chgData name="Johnson, Chad" userId="29e26967-ee32-4210-a1e6-19e5305e9c5f" providerId="ADAL" clId="{4646B135-2D58-4D5D-BD96-2EFC464EE0E7}" dt="2020-02-13T21:32:51.406" v="0" actId="47"/>
        <pc:sldMkLst>
          <pc:docMk/>
          <pc:sldMk cId="2141357888" sldId="258"/>
        </pc:sldMkLst>
      </pc:sldChg>
      <pc:sldChg chg="del">
        <pc:chgData name="Johnson, Chad" userId="29e26967-ee32-4210-a1e6-19e5305e9c5f" providerId="ADAL" clId="{4646B135-2D58-4D5D-BD96-2EFC464EE0E7}" dt="2020-02-13T21:32:51.406" v="0" actId="47"/>
        <pc:sldMkLst>
          <pc:docMk/>
          <pc:sldMk cId="620839656" sldId="259"/>
        </pc:sldMkLst>
      </pc:sldChg>
      <pc:sldChg chg="modSp add mod">
        <pc:chgData name="Johnson, Chad" userId="29e26967-ee32-4210-a1e6-19e5305e9c5f" providerId="ADAL" clId="{4646B135-2D58-4D5D-BD96-2EFC464EE0E7}" dt="2020-02-14T14:27:31.142" v="1174" actId="20577"/>
        <pc:sldMkLst>
          <pc:docMk/>
          <pc:sldMk cId="2278947287" sldId="259"/>
        </pc:sldMkLst>
        <pc:spChg chg="mod">
          <ac:chgData name="Johnson, Chad" userId="29e26967-ee32-4210-a1e6-19e5305e9c5f" providerId="ADAL" clId="{4646B135-2D58-4D5D-BD96-2EFC464EE0E7}" dt="2020-02-14T14:20:36.880" v="518" actId="5793"/>
          <ac:spMkLst>
            <pc:docMk/>
            <pc:sldMk cId="2278947287" sldId="259"/>
            <ac:spMk id="2" creationId="{9D73E72E-BDEA-43F3-9AFC-D7556A55D335}"/>
          </ac:spMkLst>
        </pc:spChg>
        <pc:spChg chg="mod">
          <ac:chgData name="Johnson, Chad" userId="29e26967-ee32-4210-a1e6-19e5305e9c5f" providerId="ADAL" clId="{4646B135-2D58-4D5D-BD96-2EFC464EE0E7}" dt="2020-02-14T14:27:31.142" v="1174" actId="20577"/>
          <ac:spMkLst>
            <pc:docMk/>
            <pc:sldMk cId="2278947287" sldId="259"/>
            <ac:spMk id="3" creationId="{802A7680-6583-407E-9AC1-18157BFFB42A}"/>
          </ac:spMkLst>
        </pc:spChg>
      </pc:sldChg>
      <pc:sldChg chg="del">
        <pc:chgData name="Johnson, Chad" userId="29e26967-ee32-4210-a1e6-19e5305e9c5f" providerId="ADAL" clId="{4646B135-2D58-4D5D-BD96-2EFC464EE0E7}" dt="2020-02-13T21:32:51.406" v="0" actId="47"/>
        <pc:sldMkLst>
          <pc:docMk/>
          <pc:sldMk cId="1260143740" sldId="260"/>
        </pc:sldMkLst>
      </pc:sldChg>
      <pc:sldChg chg="modSp add mod ord">
        <pc:chgData name="Johnson, Chad" userId="29e26967-ee32-4210-a1e6-19e5305e9c5f" providerId="ADAL" clId="{4646B135-2D58-4D5D-BD96-2EFC464EE0E7}" dt="2020-02-14T15:04:26.771" v="2146"/>
        <pc:sldMkLst>
          <pc:docMk/>
          <pc:sldMk cId="3444993332" sldId="260"/>
        </pc:sldMkLst>
        <pc:spChg chg="mod">
          <ac:chgData name="Johnson, Chad" userId="29e26967-ee32-4210-a1e6-19e5305e9c5f" providerId="ADAL" clId="{4646B135-2D58-4D5D-BD96-2EFC464EE0E7}" dt="2020-02-14T14:27:37.549" v="1199" actId="20577"/>
          <ac:spMkLst>
            <pc:docMk/>
            <pc:sldMk cId="3444993332" sldId="260"/>
            <ac:spMk id="2" creationId="{C4ED9898-FD41-4286-80A5-905446D07842}"/>
          </ac:spMkLst>
        </pc:spChg>
        <pc:spChg chg="mod">
          <ac:chgData name="Johnson, Chad" userId="29e26967-ee32-4210-a1e6-19e5305e9c5f" providerId="ADAL" clId="{4646B135-2D58-4D5D-BD96-2EFC464EE0E7}" dt="2020-02-14T14:32:30.851" v="1508" actId="255"/>
          <ac:spMkLst>
            <pc:docMk/>
            <pc:sldMk cId="3444993332" sldId="260"/>
            <ac:spMk id="3" creationId="{D2A0AEBC-B7D2-4D80-95E7-D328034E1071}"/>
          </ac:spMkLst>
        </pc:spChg>
      </pc:sldChg>
      <pc:sldChg chg="del">
        <pc:chgData name="Johnson, Chad" userId="29e26967-ee32-4210-a1e6-19e5305e9c5f" providerId="ADAL" clId="{4646B135-2D58-4D5D-BD96-2EFC464EE0E7}" dt="2020-02-13T21:32:51.406" v="0" actId="47"/>
        <pc:sldMkLst>
          <pc:docMk/>
          <pc:sldMk cId="1415096435" sldId="261"/>
        </pc:sldMkLst>
      </pc:sldChg>
      <pc:sldChg chg="addSp delSp modSp add mod modAnim">
        <pc:chgData name="Johnson, Chad" userId="29e26967-ee32-4210-a1e6-19e5305e9c5f" providerId="ADAL" clId="{4646B135-2D58-4D5D-BD96-2EFC464EE0E7}" dt="2020-02-17T14:05:17.386" v="5289" actId="20577"/>
        <pc:sldMkLst>
          <pc:docMk/>
          <pc:sldMk cId="3653298818" sldId="261"/>
        </pc:sldMkLst>
        <pc:spChg chg="mod">
          <ac:chgData name="Johnson, Chad" userId="29e26967-ee32-4210-a1e6-19e5305e9c5f" providerId="ADAL" clId="{4646B135-2D58-4D5D-BD96-2EFC464EE0E7}" dt="2020-02-14T17:35:35.788" v="2632" actId="20577"/>
          <ac:spMkLst>
            <pc:docMk/>
            <pc:sldMk cId="3653298818" sldId="261"/>
            <ac:spMk id="2" creationId="{002998BD-D0D8-48C3-9EAE-FB6BBF7778D1}"/>
          </ac:spMkLst>
        </pc:spChg>
        <pc:spChg chg="mod">
          <ac:chgData name="Johnson, Chad" userId="29e26967-ee32-4210-a1e6-19e5305e9c5f" providerId="ADAL" clId="{4646B135-2D58-4D5D-BD96-2EFC464EE0E7}" dt="2020-02-17T14:05:17.386" v="5289" actId="20577"/>
          <ac:spMkLst>
            <pc:docMk/>
            <pc:sldMk cId="3653298818" sldId="261"/>
            <ac:spMk id="3" creationId="{FFEF6ED6-DE08-4EFD-8775-A43CFEB45A58}"/>
          </ac:spMkLst>
        </pc:spChg>
        <pc:picChg chg="add del mod">
          <ac:chgData name="Johnson, Chad" userId="29e26967-ee32-4210-a1e6-19e5305e9c5f" providerId="ADAL" clId="{4646B135-2D58-4D5D-BD96-2EFC464EE0E7}" dt="2020-02-14T14:43:48.513" v="1596" actId="478"/>
          <ac:picMkLst>
            <pc:docMk/>
            <pc:sldMk cId="3653298818" sldId="261"/>
            <ac:picMk id="9218" creationId="{CE6F7E9B-CD5B-4B45-8CA9-79A9193968EC}"/>
          </ac:picMkLst>
        </pc:picChg>
        <pc:picChg chg="add del mod">
          <ac:chgData name="Johnson, Chad" userId="29e26967-ee32-4210-a1e6-19e5305e9c5f" providerId="ADAL" clId="{4646B135-2D58-4D5D-BD96-2EFC464EE0E7}" dt="2020-02-14T17:35:38.467" v="2633" actId="478"/>
          <ac:picMkLst>
            <pc:docMk/>
            <pc:sldMk cId="3653298818" sldId="261"/>
            <ac:picMk id="9220" creationId="{4DEC04E6-E2B9-4BFE-B627-E4F5592E402D}"/>
          </ac:picMkLst>
        </pc:picChg>
        <pc:picChg chg="add mod">
          <ac:chgData name="Johnson, Chad" userId="29e26967-ee32-4210-a1e6-19e5305e9c5f" providerId="ADAL" clId="{4646B135-2D58-4D5D-BD96-2EFC464EE0E7}" dt="2020-02-14T20:49:48.975" v="3002" actId="1076"/>
          <ac:picMkLst>
            <pc:docMk/>
            <pc:sldMk cId="3653298818" sldId="261"/>
            <ac:picMk id="9222" creationId="{0110B2B8-FACE-41F2-AA16-6C5949C5E7C0}"/>
          </ac:picMkLst>
        </pc:picChg>
        <pc:picChg chg="add mod">
          <ac:chgData name="Johnson, Chad" userId="29e26967-ee32-4210-a1e6-19e5305e9c5f" providerId="ADAL" clId="{4646B135-2D58-4D5D-BD96-2EFC464EE0E7}" dt="2020-02-14T20:49:59.561" v="3005" actId="1076"/>
          <ac:picMkLst>
            <pc:docMk/>
            <pc:sldMk cId="3653298818" sldId="261"/>
            <ac:picMk id="9224" creationId="{633110E0-8960-4166-855E-0276FE364DA3}"/>
          </ac:picMkLst>
        </pc:picChg>
        <pc:picChg chg="add mod">
          <ac:chgData name="Johnson, Chad" userId="29e26967-ee32-4210-a1e6-19e5305e9c5f" providerId="ADAL" clId="{4646B135-2D58-4D5D-BD96-2EFC464EE0E7}" dt="2020-02-14T20:50:09.421" v="3009" actId="14100"/>
          <ac:picMkLst>
            <pc:docMk/>
            <pc:sldMk cId="3653298818" sldId="261"/>
            <ac:picMk id="9226" creationId="{292FF35B-5751-4E78-A68F-967B2E852EFC}"/>
          </ac:picMkLst>
        </pc:picChg>
      </pc:sldChg>
      <pc:sldChg chg="addSp delSp modSp add mod ord">
        <pc:chgData name="Johnson, Chad" userId="29e26967-ee32-4210-a1e6-19e5305e9c5f" providerId="ADAL" clId="{4646B135-2D58-4D5D-BD96-2EFC464EE0E7}" dt="2020-02-14T21:26:38.740" v="4307"/>
        <pc:sldMkLst>
          <pc:docMk/>
          <pc:sldMk cId="675361043" sldId="262"/>
        </pc:sldMkLst>
        <pc:spChg chg="mod">
          <ac:chgData name="Johnson, Chad" userId="29e26967-ee32-4210-a1e6-19e5305e9c5f" providerId="ADAL" clId="{4646B135-2D58-4D5D-BD96-2EFC464EE0E7}" dt="2020-02-14T14:34:12.777" v="1551" actId="20577"/>
          <ac:spMkLst>
            <pc:docMk/>
            <pc:sldMk cId="675361043" sldId="262"/>
            <ac:spMk id="2" creationId="{002998BD-D0D8-48C3-9EAE-FB6BBF7778D1}"/>
          </ac:spMkLst>
        </pc:spChg>
        <pc:spChg chg="mod">
          <ac:chgData name="Johnson, Chad" userId="29e26967-ee32-4210-a1e6-19e5305e9c5f" providerId="ADAL" clId="{4646B135-2D58-4D5D-BD96-2EFC464EE0E7}" dt="2020-02-14T21:26:33.497" v="4306" actId="14100"/>
          <ac:spMkLst>
            <pc:docMk/>
            <pc:sldMk cId="675361043" sldId="262"/>
            <ac:spMk id="3" creationId="{FFEF6ED6-DE08-4EFD-8775-A43CFEB45A58}"/>
          </ac:spMkLst>
        </pc:spChg>
        <pc:picChg chg="add del">
          <ac:chgData name="Johnson, Chad" userId="29e26967-ee32-4210-a1e6-19e5305e9c5f" providerId="ADAL" clId="{4646B135-2D58-4D5D-BD96-2EFC464EE0E7}" dt="2020-02-14T14:34:06.385" v="1538"/>
          <ac:picMkLst>
            <pc:docMk/>
            <pc:sldMk cId="675361043" sldId="262"/>
            <ac:picMk id="3074" creationId="{3AC93904-50D1-4EDB-823C-BD486B3B2D7C}"/>
          </ac:picMkLst>
        </pc:picChg>
        <pc:picChg chg="add del">
          <ac:chgData name="Johnson, Chad" userId="29e26967-ee32-4210-a1e6-19e5305e9c5f" providerId="ADAL" clId="{4646B135-2D58-4D5D-BD96-2EFC464EE0E7}" dt="2020-02-14T21:25:35.186" v="4174" actId="478"/>
          <ac:picMkLst>
            <pc:docMk/>
            <pc:sldMk cId="675361043" sldId="262"/>
            <ac:picMk id="3076" creationId="{7E7432BB-AEDC-4969-B07F-58CA7758C88F}"/>
          </ac:picMkLst>
        </pc:picChg>
        <pc:picChg chg="add mod">
          <ac:chgData name="Johnson, Chad" userId="29e26967-ee32-4210-a1e6-19e5305e9c5f" providerId="ADAL" clId="{4646B135-2D58-4D5D-BD96-2EFC464EE0E7}" dt="2020-02-14T21:26:38.740" v="4307"/>
          <ac:picMkLst>
            <pc:docMk/>
            <pc:sldMk cId="675361043" sldId="262"/>
            <ac:picMk id="3078" creationId="{B989AB25-A9DF-4845-A47F-BFFEE7047909}"/>
          </ac:picMkLst>
        </pc:picChg>
      </pc:sldChg>
      <pc:sldChg chg="del">
        <pc:chgData name="Johnson, Chad" userId="29e26967-ee32-4210-a1e6-19e5305e9c5f" providerId="ADAL" clId="{4646B135-2D58-4D5D-BD96-2EFC464EE0E7}" dt="2020-02-13T21:32:51.406" v="0" actId="47"/>
        <pc:sldMkLst>
          <pc:docMk/>
          <pc:sldMk cId="1641419818" sldId="262"/>
        </pc:sldMkLst>
      </pc:sldChg>
      <pc:sldChg chg="addSp delSp add del ord">
        <pc:chgData name="Johnson, Chad" userId="29e26967-ee32-4210-a1e6-19e5305e9c5f" providerId="ADAL" clId="{4646B135-2D58-4D5D-BD96-2EFC464EE0E7}" dt="2020-02-14T21:28:25.228" v="4313" actId="2696"/>
        <pc:sldMkLst>
          <pc:docMk/>
          <pc:sldMk cId="268217374" sldId="263"/>
        </pc:sldMkLst>
        <pc:spChg chg="del">
          <ac:chgData name="Johnson, Chad" userId="29e26967-ee32-4210-a1e6-19e5305e9c5f" providerId="ADAL" clId="{4646B135-2D58-4D5D-BD96-2EFC464EE0E7}" dt="2020-02-14T14:34:04.374" v="1537"/>
          <ac:spMkLst>
            <pc:docMk/>
            <pc:sldMk cId="268217374" sldId="263"/>
            <ac:spMk id="2" creationId="{63F43FFB-9CE5-4AE8-90ED-5A9DAA8178F3}"/>
          </ac:spMkLst>
        </pc:spChg>
        <pc:spChg chg="del">
          <ac:chgData name="Johnson, Chad" userId="29e26967-ee32-4210-a1e6-19e5305e9c5f" providerId="ADAL" clId="{4646B135-2D58-4D5D-BD96-2EFC464EE0E7}" dt="2020-02-14T14:34:04.374" v="1537"/>
          <ac:spMkLst>
            <pc:docMk/>
            <pc:sldMk cId="268217374" sldId="263"/>
            <ac:spMk id="3" creationId="{452FE1CB-73AC-4759-9DFD-0EEC34260001}"/>
          </ac:spMkLst>
        </pc:spChg>
        <pc:picChg chg="add">
          <ac:chgData name="Johnson, Chad" userId="29e26967-ee32-4210-a1e6-19e5305e9c5f" providerId="ADAL" clId="{4646B135-2D58-4D5D-BD96-2EFC464EE0E7}" dt="2020-02-14T14:34:07.902" v="1539"/>
          <ac:picMkLst>
            <pc:docMk/>
            <pc:sldMk cId="268217374" sldId="263"/>
            <ac:picMk id="4" creationId="{6CFA9317-C8E6-4D5E-9C30-4C0A9E44C593}"/>
          </ac:picMkLst>
        </pc:picChg>
      </pc:sldChg>
      <pc:sldChg chg="del">
        <pc:chgData name="Johnson, Chad" userId="29e26967-ee32-4210-a1e6-19e5305e9c5f" providerId="ADAL" clId="{4646B135-2D58-4D5D-BD96-2EFC464EE0E7}" dt="2020-02-13T21:32:51.406" v="0" actId="47"/>
        <pc:sldMkLst>
          <pc:docMk/>
          <pc:sldMk cId="4088045063" sldId="263"/>
        </pc:sldMkLst>
      </pc:sldChg>
      <pc:sldChg chg="addSp delSp modSp add">
        <pc:chgData name="Johnson, Chad" userId="29e26967-ee32-4210-a1e6-19e5305e9c5f" providerId="ADAL" clId="{4646B135-2D58-4D5D-BD96-2EFC464EE0E7}" dt="2020-02-14T21:37:22.138" v="4844" actId="1076"/>
        <pc:sldMkLst>
          <pc:docMk/>
          <pc:sldMk cId="949198447" sldId="264"/>
        </pc:sldMkLst>
        <pc:picChg chg="add del mod">
          <ac:chgData name="Johnson, Chad" userId="29e26967-ee32-4210-a1e6-19e5305e9c5f" providerId="ADAL" clId="{4646B135-2D58-4D5D-BD96-2EFC464EE0E7}" dt="2020-02-14T21:36:30.554" v="4833" actId="478"/>
          <ac:picMkLst>
            <pc:docMk/>
            <pc:sldMk cId="949198447" sldId="264"/>
            <ac:picMk id="5122" creationId="{81472028-7BE6-414C-861B-34FC7918A8ED}"/>
          </ac:picMkLst>
        </pc:picChg>
        <pc:picChg chg="add mod">
          <ac:chgData name="Johnson, Chad" userId="29e26967-ee32-4210-a1e6-19e5305e9c5f" providerId="ADAL" clId="{4646B135-2D58-4D5D-BD96-2EFC464EE0E7}" dt="2020-02-14T21:37:22.138" v="4844" actId="1076"/>
          <ac:picMkLst>
            <pc:docMk/>
            <pc:sldMk cId="949198447" sldId="264"/>
            <ac:picMk id="5124" creationId="{754F04BA-5975-4114-9015-7E454E9F2E8F}"/>
          </ac:picMkLst>
        </pc:picChg>
        <pc:picChg chg="add mod">
          <ac:chgData name="Johnson, Chad" userId="29e26967-ee32-4210-a1e6-19e5305e9c5f" providerId="ADAL" clId="{4646B135-2D58-4D5D-BD96-2EFC464EE0E7}" dt="2020-02-14T21:37:16.832" v="4843" actId="1076"/>
          <ac:picMkLst>
            <pc:docMk/>
            <pc:sldMk cId="949198447" sldId="264"/>
            <ac:picMk id="5126" creationId="{3C1E1397-D5D0-4A10-98F1-214831E67150}"/>
          </ac:picMkLst>
        </pc:picChg>
      </pc:sldChg>
      <pc:sldChg chg="del">
        <pc:chgData name="Johnson, Chad" userId="29e26967-ee32-4210-a1e6-19e5305e9c5f" providerId="ADAL" clId="{4646B135-2D58-4D5D-BD96-2EFC464EE0E7}" dt="2020-02-13T21:32:51.406" v="0" actId="47"/>
        <pc:sldMkLst>
          <pc:docMk/>
          <pc:sldMk cId="3844843056" sldId="264"/>
        </pc:sldMkLst>
      </pc:sldChg>
      <pc:sldChg chg="addSp modSp add mod ord">
        <pc:chgData name="Johnson, Chad" userId="29e26967-ee32-4210-a1e6-19e5305e9c5f" providerId="ADAL" clId="{4646B135-2D58-4D5D-BD96-2EFC464EE0E7}" dt="2020-02-14T21:34:23.363" v="4827" actId="6549"/>
        <pc:sldMkLst>
          <pc:docMk/>
          <pc:sldMk cId="445266781" sldId="265"/>
        </pc:sldMkLst>
        <pc:spChg chg="mod">
          <ac:chgData name="Johnson, Chad" userId="29e26967-ee32-4210-a1e6-19e5305e9c5f" providerId="ADAL" clId="{4646B135-2D58-4D5D-BD96-2EFC464EE0E7}" dt="2020-02-14T14:34:49.138" v="1570" actId="20577"/>
          <ac:spMkLst>
            <pc:docMk/>
            <pc:sldMk cId="445266781" sldId="265"/>
            <ac:spMk id="2" creationId="{002998BD-D0D8-48C3-9EAE-FB6BBF7778D1}"/>
          </ac:spMkLst>
        </pc:spChg>
        <pc:spChg chg="mod">
          <ac:chgData name="Johnson, Chad" userId="29e26967-ee32-4210-a1e6-19e5305e9c5f" providerId="ADAL" clId="{4646B135-2D58-4D5D-BD96-2EFC464EE0E7}" dt="2020-02-14T21:34:23.363" v="4827" actId="6549"/>
          <ac:spMkLst>
            <pc:docMk/>
            <pc:sldMk cId="445266781" sldId="265"/>
            <ac:spMk id="3" creationId="{FFEF6ED6-DE08-4EFD-8775-A43CFEB45A58}"/>
          </ac:spMkLst>
        </pc:spChg>
        <pc:picChg chg="add mod">
          <ac:chgData name="Johnson, Chad" userId="29e26967-ee32-4210-a1e6-19e5305e9c5f" providerId="ADAL" clId="{4646B135-2D58-4D5D-BD96-2EFC464EE0E7}" dt="2020-02-14T21:30:10.752" v="4318" actId="1076"/>
          <ac:picMkLst>
            <pc:docMk/>
            <pc:sldMk cId="445266781" sldId="265"/>
            <ac:picMk id="8194" creationId="{95E7EE06-8807-4ED6-A262-1B74AAE47E58}"/>
          </ac:picMkLst>
        </pc:picChg>
      </pc:sldChg>
      <pc:sldChg chg="del">
        <pc:chgData name="Johnson, Chad" userId="29e26967-ee32-4210-a1e6-19e5305e9c5f" providerId="ADAL" clId="{4646B135-2D58-4D5D-BD96-2EFC464EE0E7}" dt="2020-02-13T21:32:51.406" v="0" actId="47"/>
        <pc:sldMkLst>
          <pc:docMk/>
          <pc:sldMk cId="465376696" sldId="265"/>
        </pc:sldMkLst>
      </pc:sldChg>
      <pc:sldChg chg="addSp delSp modSp add ord">
        <pc:chgData name="Johnson, Chad" userId="29e26967-ee32-4210-a1e6-19e5305e9c5f" providerId="ADAL" clId="{4646B135-2D58-4D5D-BD96-2EFC464EE0E7}" dt="2020-02-14T21:22:26.614" v="4162"/>
        <pc:sldMkLst>
          <pc:docMk/>
          <pc:sldMk cId="578229502" sldId="266"/>
        </pc:sldMkLst>
        <pc:spChg chg="del">
          <ac:chgData name="Johnson, Chad" userId="29e26967-ee32-4210-a1e6-19e5305e9c5f" providerId="ADAL" clId="{4646B135-2D58-4D5D-BD96-2EFC464EE0E7}" dt="2020-02-14T14:40:08.747" v="1572"/>
          <ac:spMkLst>
            <pc:docMk/>
            <pc:sldMk cId="578229502" sldId="266"/>
            <ac:spMk id="2" creationId="{99C66DB6-417F-44BF-A5CA-A8839A1A9ACE}"/>
          </ac:spMkLst>
        </pc:spChg>
        <pc:spChg chg="del">
          <ac:chgData name="Johnson, Chad" userId="29e26967-ee32-4210-a1e6-19e5305e9c5f" providerId="ADAL" clId="{4646B135-2D58-4D5D-BD96-2EFC464EE0E7}" dt="2020-02-14T14:40:08.747" v="1572"/>
          <ac:spMkLst>
            <pc:docMk/>
            <pc:sldMk cId="578229502" sldId="266"/>
            <ac:spMk id="3" creationId="{FCC2E6F3-12B7-435E-BFF9-3B03BD72756B}"/>
          </ac:spMkLst>
        </pc:spChg>
        <pc:picChg chg="add del mod">
          <ac:chgData name="Johnson, Chad" userId="29e26967-ee32-4210-a1e6-19e5305e9c5f" providerId="ADAL" clId="{4646B135-2D58-4D5D-BD96-2EFC464EE0E7}" dt="2020-02-14T14:41:01.681" v="1575" actId="478"/>
          <ac:picMkLst>
            <pc:docMk/>
            <pc:sldMk cId="578229502" sldId="266"/>
            <ac:picMk id="7170" creationId="{A995E7BD-026D-4C2E-B2BC-73A394348ADB}"/>
          </ac:picMkLst>
        </pc:picChg>
        <pc:picChg chg="add">
          <ac:chgData name="Johnson, Chad" userId="29e26967-ee32-4210-a1e6-19e5305e9c5f" providerId="ADAL" clId="{4646B135-2D58-4D5D-BD96-2EFC464EE0E7}" dt="2020-02-14T14:41:05.194" v="1576"/>
          <ac:picMkLst>
            <pc:docMk/>
            <pc:sldMk cId="578229502" sldId="266"/>
            <ac:picMk id="7172" creationId="{E81311CB-15A6-4B8A-B59B-06EF0B6478D7}"/>
          </ac:picMkLst>
        </pc:picChg>
      </pc:sldChg>
      <pc:sldChg chg="del">
        <pc:chgData name="Johnson, Chad" userId="29e26967-ee32-4210-a1e6-19e5305e9c5f" providerId="ADAL" clId="{4646B135-2D58-4D5D-BD96-2EFC464EE0E7}" dt="2020-02-13T21:32:51.406" v="0" actId="47"/>
        <pc:sldMkLst>
          <pc:docMk/>
          <pc:sldMk cId="4261176935" sldId="266"/>
        </pc:sldMkLst>
      </pc:sldChg>
      <pc:sldChg chg="del">
        <pc:chgData name="Johnson, Chad" userId="29e26967-ee32-4210-a1e6-19e5305e9c5f" providerId="ADAL" clId="{4646B135-2D58-4D5D-BD96-2EFC464EE0E7}" dt="2020-02-13T21:32:51.406" v="0" actId="47"/>
        <pc:sldMkLst>
          <pc:docMk/>
          <pc:sldMk cId="422646519" sldId="267"/>
        </pc:sldMkLst>
      </pc:sldChg>
      <pc:sldChg chg="addSp delSp modSp add mod modAnim">
        <pc:chgData name="Johnson, Chad" userId="29e26967-ee32-4210-a1e6-19e5305e9c5f" providerId="ADAL" clId="{4646B135-2D58-4D5D-BD96-2EFC464EE0E7}" dt="2020-02-14T15:06:13.738" v="2176" actId="14100"/>
        <pc:sldMkLst>
          <pc:docMk/>
          <pc:sldMk cId="3987405281" sldId="267"/>
        </pc:sldMkLst>
        <pc:spChg chg="mod">
          <ac:chgData name="Johnson, Chad" userId="29e26967-ee32-4210-a1e6-19e5305e9c5f" providerId="ADAL" clId="{4646B135-2D58-4D5D-BD96-2EFC464EE0E7}" dt="2020-02-14T14:54:44.827" v="1748" actId="20577"/>
          <ac:spMkLst>
            <pc:docMk/>
            <pc:sldMk cId="3987405281" sldId="267"/>
            <ac:spMk id="2" creationId="{18457283-366F-4B96-B726-C52A695F37A6}"/>
          </ac:spMkLst>
        </pc:spChg>
        <pc:spChg chg="add del mod">
          <ac:chgData name="Johnson, Chad" userId="29e26967-ee32-4210-a1e6-19e5305e9c5f" providerId="ADAL" clId="{4646B135-2D58-4D5D-BD96-2EFC464EE0E7}" dt="2020-02-14T15:06:09.919" v="2175" actId="20577"/>
          <ac:spMkLst>
            <pc:docMk/>
            <pc:sldMk cId="3987405281" sldId="267"/>
            <ac:spMk id="3" creationId="{6402A8EB-0787-403C-A98A-7BB2AE89C7C1}"/>
          </ac:spMkLst>
        </pc:spChg>
        <pc:spChg chg="add mod">
          <ac:chgData name="Johnson, Chad" userId="29e26967-ee32-4210-a1e6-19e5305e9c5f" providerId="ADAL" clId="{4646B135-2D58-4D5D-BD96-2EFC464EE0E7}" dt="2020-02-14T14:50:36.357" v="1709" actId="208"/>
          <ac:spMkLst>
            <pc:docMk/>
            <pc:sldMk cId="3987405281" sldId="267"/>
            <ac:spMk id="10" creationId="{AB2173C7-8696-4010-BA68-92DC29A4A05F}"/>
          </ac:spMkLst>
        </pc:spChg>
        <pc:spChg chg="add mod">
          <ac:chgData name="Johnson, Chad" userId="29e26967-ee32-4210-a1e6-19e5305e9c5f" providerId="ADAL" clId="{4646B135-2D58-4D5D-BD96-2EFC464EE0E7}" dt="2020-02-14T14:51:22.591" v="1717" actId="14100"/>
          <ac:spMkLst>
            <pc:docMk/>
            <pc:sldMk cId="3987405281" sldId="267"/>
            <ac:spMk id="15" creationId="{9DAF8B69-C134-4AD4-B370-29808C2B15A3}"/>
          </ac:spMkLst>
        </pc:spChg>
        <pc:spChg chg="add mod">
          <ac:chgData name="Johnson, Chad" userId="29e26967-ee32-4210-a1e6-19e5305e9c5f" providerId="ADAL" clId="{4646B135-2D58-4D5D-BD96-2EFC464EE0E7}" dt="2020-02-14T14:52:46.760" v="1730" actId="1076"/>
          <ac:spMkLst>
            <pc:docMk/>
            <pc:sldMk cId="3987405281" sldId="267"/>
            <ac:spMk id="19" creationId="{06513349-1F73-4A9C-8858-71763F435D3F}"/>
          </ac:spMkLst>
        </pc:spChg>
        <pc:picChg chg="add del mod">
          <ac:chgData name="Johnson, Chad" userId="29e26967-ee32-4210-a1e6-19e5305e9c5f" providerId="ADAL" clId="{4646B135-2D58-4D5D-BD96-2EFC464EE0E7}" dt="2020-02-14T14:48:00.775" v="1654"/>
          <ac:picMkLst>
            <pc:docMk/>
            <pc:sldMk cId="3987405281" sldId="267"/>
            <ac:picMk id="5" creationId="{3F7ED4C7-97E8-4147-A4B4-956BD809F4FF}"/>
          </ac:picMkLst>
        </pc:picChg>
        <pc:picChg chg="add del mod">
          <ac:chgData name="Johnson, Chad" userId="29e26967-ee32-4210-a1e6-19e5305e9c5f" providerId="ADAL" clId="{4646B135-2D58-4D5D-BD96-2EFC464EE0E7}" dt="2020-02-14T14:48:04.382" v="1659"/>
          <ac:picMkLst>
            <pc:docMk/>
            <pc:sldMk cId="3987405281" sldId="267"/>
            <ac:picMk id="7" creationId="{BCDCAB5B-AD6B-4E20-AB6B-4A4BD0C4109F}"/>
          </ac:picMkLst>
        </pc:picChg>
        <pc:picChg chg="add mod modCrop">
          <ac:chgData name="Johnson, Chad" userId="29e26967-ee32-4210-a1e6-19e5305e9c5f" providerId="ADAL" clId="{4646B135-2D58-4D5D-BD96-2EFC464EE0E7}" dt="2020-02-14T14:48:30.452" v="1671" actId="1076"/>
          <ac:picMkLst>
            <pc:docMk/>
            <pc:sldMk cId="3987405281" sldId="267"/>
            <ac:picMk id="9" creationId="{B7F41C68-CF86-4B18-9449-9126DA5F1571}"/>
          </ac:picMkLst>
        </pc:picChg>
        <pc:picChg chg="add del mod">
          <ac:chgData name="Johnson, Chad" userId="29e26967-ee32-4210-a1e6-19e5305e9c5f" providerId="ADAL" clId="{4646B135-2D58-4D5D-BD96-2EFC464EE0E7}" dt="2020-02-14T14:46:14.636" v="1632"/>
          <ac:picMkLst>
            <pc:docMk/>
            <pc:sldMk cId="3987405281" sldId="267"/>
            <ac:picMk id="10242" creationId="{5875C718-3D24-4BCA-BE72-DD0F0158B506}"/>
          </ac:picMkLst>
        </pc:picChg>
        <pc:picChg chg="add del mod">
          <ac:chgData name="Johnson, Chad" userId="29e26967-ee32-4210-a1e6-19e5305e9c5f" providerId="ADAL" clId="{4646B135-2D58-4D5D-BD96-2EFC464EE0E7}" dt="2020-02-14T14:47:39.629" v="1649"/>
          <ac:picMkLst>
            <pc:docMk/>
            <pc:sldMk cId="3987405281" sldId="267"/>
            <ac:picMk id="10244" creationId="{192AA4C2-2729-4494-9A78-3EFC748259E8}"/>
          </ac:picMkLst>
        </pc:picChg>
        <pc:cxnChg chg="add mod">
          <ac:chgData name="Johnson, Chad" userId="29e26967-ee32-4210-a1e6-19e5305e9c5f" providerId="ADAL" clId="{4646B135-2D58-4D5D-BD96-2EFC464EE0E7}" dt="2020-02-14T15:06:13.738" v="2176" actId="14100"/>
          <ac:cxnSpMkLst>
            <pc:docMk/>
            <pc:sldMk cId="3987405281" sldId="267"/>
            <ac:cxnSpMk id="12" creationId="{F342F618-C293-43A3-9884-C1C34472A756}"/>
          </ac:cxnSpMkLst>
        </pc:cxnChg>
        <pc:cxnChg chg="add mod">
          <ac:chgData name="Johnson, Chad" userId="29e26967-ee32-4210-a1e6-19e5305e9c5f" providerId="ADAL" clId="{4646B135-2D58-4D5D-BD96-2EFC464EE0E7}" dt="2020-02-14T15:05:59.168" v="2165" actId="14100"/>
          <ac:cxnSpMkLst>
            <pc:docMk/>
            <pc:sldMk cId="3987405281" sldId="267"/>
            <ac:cxnSpMk id="16" creationId="{06163574-CE22-4476-BD8D-5AA7ADEEB82D}"/>
          </ac:cxnSpMkLst>
        </pc:cxnChg>
        <pc:cxnChg chg="add mod">
          <ac:chgData name="Johnson, Chad" userId="29e26967-ee32-4210-a1e6-19e5305e9c5f" providerId="ADAL" clId="{4646B135-2D58-4D5D-BD96-2EFC464EE0E7}" dt="2020-02-14T14:53:00.051" v="1733" actId="14100"/>
          <ac:cxnSpMkLst>
            <pc:docMk/>
            <pc:sldMk cId="3987405281" sldId="267"/>
            <ac:cxnSpMk id="20" creationId="{E1E51CCE-3040-49AA-B929-ED5202BC0A2D}"/>
          </ac:cxnSpMkLst>
        </pc:cxnChg>
        <pc:cxnChg chg="add mod">
          <ac:chgData name="Johnson, Chad" userId="29e26967-ee32-4210-a1e6-19e5305e9c5f" providerId="ADAL" clId="{4646B135-2D58-4D5D-BD96-2EFC464EE0E7}" dt="2020-02-14T14:53:26.409" v="1740" actId="14100"/>
          <ac:cxnSpMkLst>
            <pc:docMk/>
            <pc:sldMk cId="3987405281" sldId="267"/>
            <ac:cxnSpMk id="23" creationId="{D714103B-C407-453A-B097-3159CF5A8C33}"/>
          </ac:cxnSpMkLst>
        </pc:cxnChg>
      </pc:sldChg>
      <pc:sldChg chg="del">
        <pc:chgData name="Johnson, Chad" userId="29e26967-ee32-4210-a1e6-19e5305e9c5f" providerId="ADAL" clId="{4646B135-2D58-4D5D-BD96-2EFC464EE0E7}" dt="2020-02-13T21:32:51.406" v="0" actId="47"/>
        <pc:sldMkLst>
          <pc:docMk/>
          <pc:sldMk cId="1102222410" sldId="268"/>
        </pc:sldMkLst>
      </pc:sldChg>
      <pc:sldChg chg="addSp delSp modSp add mod">
        <pc:chgData name="Johnson, Chad" userId="29e26967-ee32-4210-a1e6-19e5305e9c5f" providerId="ADAL" clId="{4646B135-2D58-4D5D-BD96-2EFC464EE0E7}" dt="2020-02-14T14:58:28.519" v="2048"/>
        <pc:sldMkLst>
          <pc:docMk/>
          <pc:sldMk cId="2119515995" sldId="268"/>
        </pc:sldMkLst>
        <pc:spChg chg="mod">
          <ac:chgData name="Johnson, Chad" userId="29e26967-ee32-4210-a1e6-19e5305e9c5f" providerId="ADAL" clId="{4646B135-2D58-4D5D-BD96-2EFC464EE0E7}" dt="2020-02-14T14:55:02.327" v="1785" actId="20577"/>
          <ac:spMkLst>
            <pc:docMk/>
            <pc:sldMk cId="2119515995" sldId="268"/>
            <ac:spMk id="2" creationId="{9BC34271-DECC-438C-A44A-01AB1A3CA46E}"/>
          </ac:spMkLst>
        </pc:spChg>
        <pc:spChg chg="mod">
          <ac:chgData name="Johnson, Chad" userId="29e26967-ee32-4210-a1e6-19e5305e9c5f" providerId="ADAL" clId="{4646B135-2D58-4D5D-BD96-2EFC464EE0E7}" dt="2020-02-14T14:58:19.968" v="2044" actId="20577"/>
          <ac:spMkLst>
            <pc:docMk/>
            <pc:sldMk cId="2119515995" sldId="268"/>
            <ac:spMk id="3" creationId="{D736CC77-8BBA-49A2-A936-DCB0BC3AFA19}"/>
          </ac:spMkLst>
        </pc:spChg>
        <pc:picChg chg="add del mod">
          <ac:chgData name="Johnson, Chad" userId="29e26967-ee32-4210-a1e6-19e5305e9c5f" providerId="ADAL" clId="{4646B135-2D58-4D5D-BD96-2EFC464EE0E7}" dt="2020-02-14T14:58:28.519" v="2048"/>
          <ac:picMkLst>
            <pc:docMk/>
            <pc:sldMk cId="2119515995" sldId="268"/>
            <ac:picMk id="5" creationId="{C6441B5A-A699-4D9E-ACF4-3D782B75178B}"/>
          </ac:picMkLst>
        </pc:picChg>
      </pc:sldChg>
      <pc:sldChg chg="del">
        <pc:chgData name="Johnson, Chad" userId="29e26967-ee32-4210-a1e6-19e5305e9c5f" providerId="ADAL" clId="{4646B135-2D58-4D5D-BD96-2EFC464EE0E7}" dt="2020-02-13T21:32:51.406" v="0" actId="47"/>
        <pc:sldMkLst>
          <pc:docMk/>
          <pc:sldMk cId="1215716590" sldId="269"/>
        </pc:sldMkLst>
      </pc:sldChg>
      <pc:sldChg chg="addSp delSp modSp add mod modAnim">
        <pc:chgData name="Johnson, Chad" userId="29e26967-ee32-4210-a1e6-19e5305e9c5f" providerId="ADAL" clId="{4646B135-2D58-4D5D-BD96-2EFC464EE0E7}" dt="2020-02-14T15:03:20.286" v="2132" actId="14100"/>
        <pc:sldMkLst>
          <pc:docMk/>
          <pc:sldMk cId="2128072975" sldId="269"/>
        </pc:sldMkLst>
        <pc:spChg chg="del">
          <ac:chgData name="Johnson, Chad" userId="29e26967-ee32-4210-a1e6-19e5305e9c5f" providerId="ADAL" clId="{4646B135-2D58-4D5D-BD96-2EFC464EE0E7}" dt="2020-02-14T14:58:32.903" v="2050"/>
          <ac:spMkLst>
            <pc:docMk/>
            <pc:sldMk cId="2128072975" sldId="269"/>
            <ac:spMk id="2" creationId="{D03428A9-752F-4D90-BD56-99286787E675}"/>
          </ac:spMkLst>
        </pc:spChg>
        <pc:spChg chg="del">
          <ac:chgData name="Johnson, Chad" userId="29e26967-ee32-4210-a1e6-19e5305e9c5f" providerId="ADAL" clId="{4646B135-2D58-4D5D-BD96-2EFC464EE0E7}" dt="2020-02-14T14:58:32.903" v="2050"/>
          <ac:spMkLst>
            <pc:docMk/>
            <pc:sldMk cId="2128072975" sldId="269"/>
            <ac:spMk id="3" creationId="{E644EA1B-BC42-4C8B-8789-2D13068C265B}"/>
          </ac:spMkLst>
        </pc:spChg>
        <pc:spChg chg="add mod">
          <ac:chgData name="Johnson, Chad" userId="29e26967-ee32-4210-a1e6-19e5305e9c5f" providerId="ADAL" clId="{4646B135-2D58-4D5D-BD96-2EFC464EE0E7}" dt="2020-02-14T15:01:43.718" v="2110" actId="14100"/>
          <ac:spMkLst>
            <pc:docMk/>
            <pc:sldMk cId="2128072975" sldId="269"/>
            <ac:spMk id="6" creationId="{2983B855-6B64-4BE6-9914-6AA3FE8E5BBC}"/>
          </ac:spMkLst>
        </pc:spChg>
        <pc:picChg chg="add mod">
          <ac:chgData name="Johnson, Chad" userId="29e26967-ee32-4210-a1e6-19e5305e9c5f" providerId="ADAL" clId="{4646B135-2D58-4D5D-BD96-2EFC464EE0E7}" dt="2020-02-14T14:58:33.818" v="2051"/>
          <ac:picMkLst>
            <pc:docMk/>
            <pc:sldMk cId="2128072975" sldId="269"/>
            <ac:picMk id="5" creationId="{5467B21E-FD44-4EF9-8A82-AB8238902FDB}"/>
          </ac:picMkLst>
        </pc:picChg>
        <pc:cxnChg chg="add mod">
          <ac:chgData name="Johnson, Chad" userId="29e26967-ee32-4210-a1e6-19e5305e9c5f" providerId="ADAL" clId="{4646B135-2D58-4D5D-BD96-2EFC464EE0E7}" dt="2020-02-14T15:02:01.359" v="2113" actId="14100"/>
          <ac:cxnSpMkLst>
            <pc:docMk/>
            <pc:sldMk cId="2128072975" sldId="269"/>
            <ac:cxnSpMk id="7" creationId="{3C2200EE-A833-4C04-B5F7-F6CEB84FC2D3}"/>
          </ac:cxnSpMkLst>
        </pc:cxnChg>
        <pc:cxnChg chg="add mod">
          <ac:chgData name="Johnson, Chad" userId="29e26967-ee32-4210-a1e6-19e5305e9c5f" providerId="ADAL" clId="{4646B135-2D58-4D5D-BD96-2EFC464EE0E7}" dt="2020-02-14T15:02:09.335" v="2116" actId="14100"/>
          <ac:cxnSpMkLst>
            <pc:docMk/>
            <pc:sldMk cId="2128072975" sldId="269"/>
            <ac:cxnSpMk id="10" creationId="{F0EF9BA9-76EC-4EBA-B6A6-3EF4E1F7B3C3}"/>
          </ac:cxnSpMkLst>
        </pc:cxnChg>
        <pc:cxnChg chg="add mod">
          <ac:chgData name="Johnson, Chad" userId="29e26967-ee32-4210-a1e6-19e5305e9c5f" providerId="ADAL" clId="{4646B135-2D58-4D5D-BD96-2EFC464EE0E7}" dt="2020-02-14T15:02:17.060" v="2119" actId="14100"/>
          <ac:cxnSpMkLst>
            <pc:docMk/>
            <pc:sldMk cId="2128072975" sldId="269"/>
            <ac:cxnSpMk id="13" creationId="{0DCDD07E-B106-4A82-B090-88FFED0AF3D6}"/>
          </ac:cxnSpMkLst>
        </pc:cxnChg>
        <pc:cxnChg chg="add mod">
          <ac:chgData name="Johnson, Chad" userId="29e26967-ee32-4210-a1e6-19e5305e9c5f" providerId="ADAL" clId="{4646B135-2D58-4D5D-BD96-2EFC464EE0E7}" dt="2020-02-14T15:03:20.286" v="2132" actId="14100"/>
          <ac:cxnSpMkLst>
            <pc:docMk/>
            <pc:sldMk cId="2128072975" sldId="269"/>
            <ac:cxnSpMk id="16" creationId="{F626BDE1-B505-4F3A-8535-B1D1A338E1AC}"/>
          </ac:cxnSpMkLst>
        </pc:cxnChg>
        <pc:cxnChg chg="add mod">
          <ac:chgData name="Johnson, Chad" userId="29e26967-ee32-4210-a1e6-19e5305e9c5f" providerId="ADAL" clId="{4646B135-2D58-4D5D-BD96-2EFC464EE0E7}" dt="2020-02-14T15:02:45.272" v="2127" actId="14100"/>
          <ac:cxnSpMkLst>
            <pc:docMk/>
            <pc:sldMk cId="2128072975" sldId="269"/>
            <ac:cxnSpMk id="21" creationId="{EBFDDDF5-A012-4072-8A38-D7C8EFB50A13}"/>
          </ac:cxnSpMkLst>
        </pc:cxnChg>
        <pc:cxnChg chg="add mod">
          <ac:chgData name="Johnson, Chad" userId="29e26967-ee32-4210-a1e6-19e5305e9c5f" providerId="ADAL" clId="{4646B135-2D58-4D5D-BD96-2EFC464EE0E7}" dt="2020-02-14T15:02:55.323" v="2130" actId="14100"/>
          <ac:cxnSpMkLst>
            <pc:docMk/>
            <pc:sldMk cId="2128072975" sldId="269"/>
            <ac:cxnSpMk id="24" creationId="{771D8CBB-6F6E-4A1D-9436-33901E02B5CA}"/>
          </ac:cxnSpMkLst>
        </pc:cxnChg>
      </pc:sldChg>
      <pc:sldChg chg="del">
        <pc:chgData name="Johnson, Chad" userId="29e26967-ee32-4210-a1e6-19e5305e9c5f" providerId="ADAL" clId="{4646B135-2D58-4D5D-BD96-2EFC464EE0E7}" dt="2020-02-13T21:32:51.406" v="0" actId="47"/>
        <pc:sldMkLst>
          <pc:docMk/>
          <pc:sldMk cId="2573075506" sldId="270"/>
        </pc:sldMkLst>
      </pc:sldChg>
      <pc:sldChg chg="addSp modSp add mod">
        <pc:chgData name="Johnson, Chad" userId="29e26967-ee32-4210-a1e6-19e5305e9c5f" providerId="ADAL" clId="{4646B135-2D58-4D5D-BD96-2EFC464EE0E7}" dt="2020-02-14T15:03:39.741" v="2136" actId="962"/>
        <pc:sldMkLst>
          <pc:docMk/>
          <pc:sldMk cId="4254100007" sldId="270"/>
        </pc:sldMkLst>
        <pc:picChg chg="add mod">
          <ac:chgData name="Johnson, Chad" userId="29e26967-ee32-4210-a1e6-19e5305e9c5f" providerId="ADAL" clId="{4646B135-2D58-4D5D-BD96-2EFC464EE0E7}" dt="2020-02-14T15:03:39.741" v="2136" actId="962"/>
          <ac:picMkLst>
            <pc:docMk/>
            <pc:sldMk cId="4254100007" sldId="270"/>
            <ac:picMk id="3" creationId="{445AB19E-8962-4780-B53F-E75039A03C90}"/>
          </ac:picMkLst>
        </pc:picChg>
      </pc:sldChg>
      <pc:sldChg chg="addSp modSp add mod">
        <pc:chgData name="Johnson, Chad" userId="29e26967-ee32-4210-a1e6-19e5305e9c5f" providerId="ADAL" clId="{4646B135-2D58-4D5D-BD96-2EFC464EE0E7}" dt="2020-02-14T15:03:57.434" v="2140" actId="962"/>
        <pc:sldMkLst>
          <pc:docMk/>
          <pc:sldMk cId="1343183443" sldId="271"/>
        </pc:sldMkLst>
        <pc:picChg chg="add mod">
          <ac:chgData name="Johnson, Chad" userId="29e26967-ee32-4210-a1e6-19e5305e9c5f" providerId="ADAL" clId="{4646B135-2D58-4D5D-BD96-2EFC464EE0E7}" dt="2020-02-14T15:03:57.434" v="2140" actId="962"/>
          <ac:picMkLst>
            <pc:docMk/>
            <pc:sldMk cId="1343183443" sldId="271"/>
            <ac:picMk id="3" creationId="{CED9B076-8AB5-47C7-AAD9-E07B4074FD0E}"/>
          </ac:picMkLst>
        </pc:picChg>
      </pc:sldChg>
      <pc:sldChg chg="del">
        <pc:chgData name="Johnson, Chad" userId="29e26967-ee32-4210-a1e6-19e5305e9c5f" providerId="ADAL" clId="{4646B135-2D58-4D5D-BD96-2EFC464EE0E7}" dt="2020-02-13T21:32:51.406" v="0" actId="47"/>
        <pc:sldMkLst>
          <pc:docMk/>
          <pc:sldMk cId="3556021070" sldId="271"/>
        </pc:sldMkLst>
      </pc:sldChg>
      <pc:sldChg chg="del">
        <pc:chgData name="Johnson, Chad" userId="29e26967-ee32-4210-a1e6-19e5305e9c5f" providerId="ADAL" clId="{4646B135-2D58-4D5D-BD96-2EFC464EE0E7}" dt="2020-02-13T21:32:51.406" v="0" actId="47"/>
        <pc:sldMkLst>
          <pc:docMk/>
          <pc:sldMk cId="874968768" sldId="272"/>
        </pc:sldMkLst>
      </pc:sldChg>
      <pc:sldChg chg="addSp modSp add mod">
        <pc:chgData name="Johnson, Chad" userId="29e26967-ee32-4210-a1e6-19e5305e9c5f" providerId="ADAL" clId="{4646B135-2D58-4D5D-BD96-2EFC464EE0E7}" dt="2020-02-14T15:04:10.715" v="2144" actId="962"/>
        <pc:sldMkLst>
          <pc:docMk/>
          <pc:sldMk cId="3520541289" sldId="272"/>
        </pc:sldMkLst>
        <pc:picChg chg="add mod">
          <ac:chgData name="Johnson, Chad" userId="29e26967-ee32-4210-a1e6-19e5305e9c5f" providerId="ADAL" clId="{4646B135-2D58-4D5D-BD96-2EFC464EE0E7}" dt="2020-02-14T15:04:10.715" v="2144" actId="962"/>
          <ac:picMkLst>
            <pc:docMk/>
            <pc:sldMk cId="3520541289" sldId="272"/>
            <ac:picMk id="3" creationId="{812DD399-21F4-47A5-8AB5-9DA4207A6535}"/>
          </ac:picMkLst>
        </pc:picChg>
      </pc:sldChg>
      <pc:sldChg chg="addSp add">
        <pc:chgData name="Johnson, Chad" userId="29e26967-ee32-4210-a1e6-19e5305e9c5f" providerId="ADAL" clId="{4646B135-2D58-4D5D-BD96-2EFC464EE0E7}" dt="2020-02-14T15:05:06.828" v="2148"/>
        <pc:sldMkLst>
          <pc:docMk/>
          <pc:sldMk cId="2627341514" sldId="273"/>
        </pc:sldMkLst>
        <pc:picChg chg="add">
          <ac:chgData name="Johnson, Chad" userId="29e26967-ee32-4210-a1e6-19e5305e9c5f" providerId="ADAL" clId="{4646B135-2D58-4D5D-BD96-2EFC464EE0E7}" dt="2020-02-14T15:05:06.828" v="2148"/>
          <ac:picMkLst>
            <pc:docMk/>
            <pc:sldMk cId="2627341514" sldId="273"/>
            <ac:picMk id="11266" creationId="{6102D15D-5084-4FE7-BA84-6BA9F9A3414C}"/>
          </ac:picMkLst>
        </pc:picChg>
      </pc:sldChg>
      <pc:sldChg chg="del">
        <pc:chgData name="Johnson, Chad" userId="29e26967-ee32-4210-a1e6-19e5305e9c5f" providerId="ADAL" clId="{4646B135-2D58-4D5D-BD96-2EFC464EE0E7}" dt="2020-02-13T21:32:51.406" v="0" actId="47"/>
        <pc:sldMkLst>
          <pc:docMk/>
          <pc:sldMk cId="3374382279" sldId="273"/>
        </pc:sldMkLst>
      </pc:sldChg>
      <pc:sldChg chg="addSp delSp modSp add mod ord modAnim">
        <pc:chgData name="Johnson, Chad" userId="29e26967-ee32-4210-a1e6-19e5305e9c5f" providerId="ADAL" clId="{4646B135-2D58-4D5D-BD96-2EFC464EE0E7}" dt="2020-02-14T21:43:13.693" v="5202" actId="255"/>
        <pc:sldMkLst>
          <pc:docMk/>
          <pc:sldMk cId="719554763" sldId="274"/>
        </pc:sldMkLst>
        <pc:spChg chg="mod">
          <ac:chgData name="Johnson, Chad" userId="29e26967-ee32-4210-a1e6-19e5305e9c5f" providerId="ADAL" clId="{4646B135-2D58-4D5D-BD96-2EFC464EE0E7}" dt="2020-02-14T15:05:13.760" v="2157" actId="20577"/>
          <ac:spMkLst>
            <pc:docMk/>
            <pc:sldMk cId="719554763" sldId="274"/>
            <ac:spMk id="2" creationId="{002998BD-D0D8-48C3-9EAE-FB6BBF7778D1}"/>
          </ac:spMkLst>
        </pc:spChg>
        <pc:spChg chg="mod">
          <ac:chgData name="Johnson, Chad" userId="29e26967-ee32-4210-a1e6-19e5305e9c5f" providerId="ADAL" clId="{4646B135-2D58-4D5D-BD96-2EFC464EE0E7}" dt="2020-02-14T21:43:13.693" v="5202" actId="255"/>
          <ac:spMkLst>
            <pc:docMk/>
            <pc:sldMk cId="719554763" sldId="274"/>
            <ac:spMk id="3" creationId="{FFEF6ED6-DE08-4EFD-8775-A43CFEB45A58}"/>
          </ac:spMkLst>
        </pc:spChg>
        <pc:picChg chg="add del">
          <ac:chgData name="Johnson, Chad" userId="29e26967-ee32-4210-a1e6-19e5305e9c5f" providerId="ADAL" clId="{4646B135-2D58-4D5D-BD96-2EFC464EE0E7}" dt="2020-02-14T21:38:42.385" v="4846" actId="478"/>
          <ac:picMkLst>
            <pc:docMk/>
            <pc:sldMk cId="719554763" sldId="274"/>
            <ac:picMk id="14338" creationId="{8DF111B9-5EB4-4F0B-AE33-5250B7945250}"/>
          </ac:picMkLst>
        </pc:picChg>
        <pc:picChg chg="add mod">
          <ac:chgData name="Johnson, Chad" userId="29e26967-ee32-4210-a1e6-19e5305e9c5f" providerId="ADAL" clId="{4646B135-2D58-4D5D-BD96-2EFC464EE0E7}" dt="2020-02-14T21:38:57.013" v="4849" actId="1076"/>
          <ac:picMkLst>
            <pc:docMk/>
            <pc:sldMk cId="719554763" sldId="274"/>
            <ac:picMk id="14340" creationId="{5D05C3EB-D93A-45EB-AA07-1963B8AC1BA0}"/>
          </ac:picMkLst>
        </pc:picChg>
        <pc:picChg chg="add mod">
          <ac:chgData name="Johnson, Chad" userId="29e26967-ee32-4210-a1e6-19e5305e9c5f" providerId="ADAL" clId="{4646B135-2D58-4D5D-BD96-2EFC464EE0E7}" dt="2020-02-14T21:39:23.997" v="4853" actId="14100"/>
          <ac:picMkLst>
            <pc:docMk/>
            <pc:sldMk cId="719554763" sldId="274"/>
            <ac:picMk id="14342" creationId="{A59E072B-E6A5-43DE-A5CB-4E1CD5F0B65A}"/>
          </ac:picMkLst>
        </pc:picChg>
        <pc:picChg chg="add mod">
          <ac:chgData name="Johnson, Chad" userId="29e26967-ee32-4210-a1e6-19e5305e9c5f" providerId="ADAL" clId="{4646B135-2D58-4D5D-BD96-2EFC464EE0E7}" dt="2020-02-14T21:39:42.981" v="4858" actId="14100"/>
          <ac:picMkLst>
            <pc:docMk/>
            <pc:sldMk cId="719554763" sldId="274"/>
            <ac:picMk id="14344" creationId="{9C7B221F-93A1-4B30-B2D2-9EB236AC0311}"/>
          </ac:picMkLst>
        </pc:picChg>
      </pc:sldChg>
      <pc:sldChg chg="del">
        <pc:chgData name="Johnson, Chad" userId="29e26967-ee32-4210-a1e6-19e5305e9c5f" providerId="ADAL" clId="{4646B135-2D58-4D5D-BD96-2EFC464EE0E7}" dt="2020-02-13T21:32:51.406" v="0" actId="47"/>
        <pc:sldMkLst>
          <pc:docMk/>
          <pc:sldMk cId="3603985983" sldId="274"/>
        </pc:sldMkLst>
      </pc:sldChg>
      <pc:sldChg chg="addSp add">
        <pc:chgData name="Johnson, Chad" userId="29e26967-ee32-4210-a1e6-19e5305e9c5f" providerId="ADAL" clId="{4646B135-2D58-4D5D-BD96-2EFC464EE0E7}" dt="2020-02-14T15:06:54.147" v="2178"/>
        <pc:sldMkLst>
          <pc:docMk/>
          <pc:sldMk cId="2699229874" sldId="275"/>
        </pc:sldMkLst>
        <pc:picChg chg="add">
          <ac:chgData name="Johnson, Chad" userId="29e26967-ee32-4210-a1e6-19e5305e9c5f" providerId="ADAL" clId="{4646B135-2D58-4D5D-BD96-2EFC464EE0E7}" dt="2020-02-14T15:06:54.147" v="2178"/>
          <ac:picMkLst>
            <pc:docMk/>
            <pc:sldMk cId="2699229874" sldId="275"/>
            <ac:picMk id="13314" creationId="{85DC550E-21E5-4AFA-B1A6-3311A461424E}"/>
          </ac:picMkLst>
        </pc:picChg>
      </pc:sldChg>
      <pc:sldChg chg="del">
        <pc:chgData name="Johnson, Chad" userId="29e26967-ee32-4210-a1e6-19e5305e9c5f" providerId="ADAL" clId="{4646B135-2D58-4D5D-BD96-2EFC464EE0E7}" dt="2020-02-13T21:32:51.406" v="0" actId="47"/>
        <pc:sldMkLst>
          <pc:docMk/>
          <pc:sldMk cId="3952242542" sldId="275"/>
        </pc:sldMkLst>
      </pc:sldChg>
      <pc:sldChg chg="addSp delSp modSp add">
        <pc:chgData name="Johnson, Chad" userId="29e26967-ee32-4210-a1e6-19e5305e9c5f" providerId="ADAL" clId="{4646B135-2D58-4D5D-BD96-2EFC464EE0E7}" dt="2020-02-14T15:08:42.329" v="2183"/>
        <pc:sldMkLst>
          <pc:docMk/>
          <pc:sldMk cId="641709479" sldId="276"/>
        </pc:sldMkLst>
        <pc:picChg chg="add del">
          <ac:chgData name="Johnson, Chad" userId="29e26967-ee32-4210-a1e6-19e5305e9c5f" providerId="ADAL" clId="{4646B135-2D58-4D5D-BD96-2EFC464EE0E7}" dt="2020-02-14T15:08:32.832" v="2181"/>
          <ac:picMkLst>
            <pc:docMk/>
            <pc:sldMk cId="641709479" sldId="276"/>
            <ac:picMk id="15362" creationId="{DFA20996-18A9-4DB7-9ECC-E6743B5EA14D}"/>
          </ac:picMkLst>
        </pc:picChg>
        <pc:picChg chg="add mod">
          <ac:chgData name="Johnson, Chad" userId="29e26967-ee32-4210-a1e6-19e5305e9c5f" providerId="ADAL" clId="{4646B135-2D58-4D5D-BD96-2EFC464EE0E7}" dt="2020-02-14T15:08:42.329" v="2183"/>
          <ac:picMkLst>
            <pc:docMk/>
            <pc:sldMk cId="641709479" sldId="276"/>
            <ac:picMk id="15364" creationId="{A8D7E4DD-28EA-45D5-A378-074C785321C0}"/>
          </ac:picMkLst>
        </pc:picChg>
      </pc:sldChg>
      <pc:sldChg chg="del">
        <pc:chgData name="Johnson, Chad" userId="29e26967-ee32-4210-a1e6-19e5305e9c5f" providerId="ADAL" clId="{4646B135-2D58-4D5D-BD96-2EFC464EE0E7}" dt="2020-02-13T21:32:51.406" v="0" actId="47"/>
        <pc:sldMkLst>
          <pc:docMk/>
          <pc:sldMk cId="2966734086" sldId="276"/>
        </pc:sldMkLst>
      </pc:sldChg>
      <pc:sldChg chg="del">
        <pc:chgData name="Johnson, Chad" userId="29e26967-ee32-4210-a1e6-19e5305e9c5f" providerId="ADAL" clId="{4646B135-2D58-4D5D-BD96-2EFC464EE0E7}" dt="2020-02-13T21:32:51.406" v="0" actId="47"/>
        <pc:sldMkLst>
          <pc:docMk/>
          <pc:sldMk cId="2064437057" sldId="277"/>
        </pc:sldMkLst>
      </pc:sldChg>
      <pc:sldChg chg="addSp modSp add">
        <pc:chgData name="Johnson, Chad" userId="29e26967-ee32-4210-a1e6-19e5305e9c5f" providerId="ADAL" clId="{4646B135-2D58-4D5D-BD96-2EFC464EE0E7}" dt="2020-02-14T15:08:57.563" v="2186"/>
        <pc:sldMkLst>
          <pc:docMk/>
          <pc:sldMk cId="2209243150" sldId="277"/>
        </pc:sldMkLst>
        <pc:picChg chg="add mod">
          <ac:chgData name="Johnson, Chad" userId="29e26967-ee32-4210-a1e6-19e5305e9c5f" providerId="ADAL" clId="{4646B135-2D58-4D5D-BD96-2EFC464EE0E7}" dt="2020-02-14T15:08:57.563" v="2186"/>
          <ac:picMkLst>
            <pc:docMk/>
            <pc:sldMk cId="2209243150" sldId="277"/>
            <ac:picMk id="16386" creationId="{148194DE-90E1-42E1-A3B5-19B76C064014}"/>
          </ac:picMkLst>
        </pc:picChg>
      </pc:sldChg>
      <pc:sldChg chg="del">
        <pc:chgData name="Johnson, Chad" userId="29e26967-ee32-4210-a1e6-19e5305e9c5f" providerId="ADAL" clId="{4646B135-2D58-4D5D-BD96-2EFC464EE0E7}" dt="2020-02-13T21:32:51.406" v="0" actId="47"/>
        <pc:sldMkLst>
          <pc:docMk/>
          <pc:sldMk cId="607376379" sldId="278"/>
        </pc:sldMkLst>
      </pc:sldChg>
      <pc:sldChg chg="addSp modSp add">
        <pc:chgData name="Johnson, Chad" userId="29e26967-ee32-4210-a1e6-19e5305e9c5f" providerId="ADAL" clId="{4646B135-2D58-4D5D-BD96-2EFC464EE0E7}" dt="2020-02-14T15:10:02.079" v="2191"/>
        <pc:sldMkLst>
          <pc:docMk/>
          <pc:sldMk cId="2943136436" sldId="278"/>
        </pc:sldMkLst>
        <pc:picChg chg="add mod">
          <ac:chgData name="Johnson, Chad" userId="29e26967-ee32-4210-a1e6-19e5305e9c5f" providerId="ADAL" clId="{4646B135-2D58-4D5D-BD96-2EFC464EE0E7}" dt="2020-02-14T15:10:02.079" v="2191"/>
          <ac:picMkLst>
            <pc:docMk/>
            <pc:sldMk cId="2943136436" sldId="278"/>
            <ac:picMk id="17410" creationId="{37D05396-519F-499E-AD40-7275DC2B1EE9}"/>
          </ac:picMkLst>
        </pc:picChg>
      </pc:sldChg>
      <pc:sldChg chg="del">
        <pc:chgData name="Johnson, Chad" userId="29e26967-ee32-4210-a1e6-19e5305e9c5f" providerId="ADAL" clId="{4646B135-2D58-4D5D-BD96-2EFC464EE0E7}" dt="2020-02-13T21:32:51.406" v="0" actId="47"/>
        <pc:sldMkLst>
          <pc:docMk/>
          <pc:sldMk cId="1611569480" sldId="279"/>
        </pc:sldMkLst>
      </pc:sldChg>
      <pc:sldChg chg="addSp delSp modSp add">
        <pc:chgData name="Johnson, Chad" userId="29e26967-ee32-4210-a1e6-19e5305e9c5f" providerId="ADAL" clId="{4646B135-2D58-4D5D-BD96-2EFC464EE0E7}" dt="2020-02-14T15:12:23.974" v="2197" actId="14100"/>
        <pc:sldMkLst>
          <pc:docMk/>
          <pc:sldMk cId="2612078200" sldId="279"/>
        </pc:sldMkLst>
        <pc:picChg chg="add del">
          <ac:chgData name="Johnson, Chad" userId="29e26967-ee32-4210-a1e6-19e5305e9c5f" providerId="ADAL" clId="{4646B135-2D58-4D5D-BD96-2EFC464EE0E7}" dt="2020-02-14T15:11:34.551" v="2194" actId="478"/>
          <ac:picMkLst>
            <pc:docMk/>
            <pc:sldMk cId="2612078200" sldId="279"/>
            <ac:picMk id="18434" creationId="{D82E9E43-1B8D-4307-839D-6C1F13185A3D}"/>
          </ac:picMkLst>
        </pc:picChg>
        <pc:picChg chg="add mod">
          <ac:chgData name="Johnson, Chad" userId="29e26967-ee32-4210-a1e6-19e5305e9c5f" providerId="ADAL" clId="{4646B135-2D58-4D5D-BD96-2EFC464EE0E7}" dt="2020-02-14T15:12:23.974" v="2197" actId="14100"/>
          <ac:picMkLst>
            <pc:docMk/>
            <pc:sldMk cId="2612078200" sldId="279"/>
            <ac:picMk id="18436" creationId="{DE750B56-BCEA-4E1D-A843-05CFC3EE9B2D}"/>
          </ac:picMkLst>
        </pc:picChg>
      </pc:sldChg>
      <pc:sldChg chg="del">
        <pc:chgData name="Johnson, Chad" userId="29e26967-ee32-4210-a1e6-19e5305e9c5f" providerId="ADAL" clId="{4646B135-2D58-4D5D-BD96-2EFC464EE0E7}" dt="2020-02-13T21:32:51.406" v="0" actId="47"/>
        <pc:sldMkLst>
          <pc:docMk/>
          <pc:sldMk cId="1762918087" sldId="280"/>
        </pc:sldMkLst>
      </pc:sldChg>
      <pc:sldChg chg="addSp delSp modSp add mod setBg delAnim modAnim">
        <pc:chgData name="Johnson, Chad" userId="29e26967-ee32-4210-a1e6-19e5305e9c5f" providerId="ADAL" clId="{4646B135-2D58-4D5D-BD96-2EFC464EE0E7}" dt="2020-02-17T14:30:31.094" v="5324"/>
        <pc:sldMkLst>
          <pc:docMk/>
          <pc:sldMk cId="3210022111" sldId="280"/>
        </pc:sldMkLst>
        <pc:spChg chg="add mod">
          <ac:chgData name="Johnson, Chad" userId="29e26967-ee32-4210-a1e6-19e5305e9c5f" providerId="ADAL" clId="{4646B135-2D58-4D5D-BD96-2EFC464EE0E7}" dt="2020-02-17T14:29:54.005" v="5313" actId="207"/>
          <ac:spMkLst>
            <pc:docMk/>
            <pc:sldMk cId="3210022111" sldId="280"/>
            <ac:spMk id="2" creationId="{5B9F3492-FFD3-4AF9-B0AE-4C8820B3825A}"/>
          </ac:spMkLst>
        </pc:spChg>
        <pc:spChg chg="add mod">
          <ac:chgData name="Johnson, Chad" userId="29e26967-ee32-4210-a1e6-19e5305e9c5f" providerId="ADAL" clId="{4646B135-2D58-4D5D-BD96-2EFC464EE0E7}" dt="2020-02-17T14:29:54.005" v="5313" actId="207"/>
          <ac:spMkLst>
            <pc:docMk/>
            <pc:sldMk cId="3210022111" sldId="280"/>
            <ac:spMk id="6" creationId="{06A4F3E7-B2CB-485D-8656-CC017A45B9CC}"/>
          </ac:spMkLst>
        </pc:spChg>
        <pc:spChg chg="add mod">
          <ac:chgData name="Johnson, Chad" userId="29e26967-ee32-4210-a1e6-19e5305e9c5f" providerId="ADAL" clId="{4646B135-2D58-4D5D-BD96-2EFC464EE0E7}" dt="2020-02-17T14:29:54.005" v="5313" actId="207"/>
          <ac:spMkLst>
            <pc:docMk/>
            <pc:sldMk cId="3210022111" sldId="280"/>
            <ac:spMk id="7" creationId="{0376C4C1-7716-4B21-84B8-C699150ECAF8}"/>
          </ac:spMkLst>
        </pc:spChg>
        <pc:spChg chg="add mod">
          <ac:chgData name="Johnson, Chad" userId="29e26967-ee32-4210-a1e6-19e5305e9c5f" providerId="ADAL" clId="{4646B135-2D58-4D5D-BD96-2EFC464EE0E7}" dt="2020-02-17T14:29:54.005" v="5313" actId="207"/>
          <ac:spMkLst>
            <pc:docMk/>
            <pc:sldMk cId="3210022111" sldId="280"/>
            <ac:spMk id="8" creationId="{0F3B67A8-0D96-41F1-825B-C6B6443E177E}"/>
          </ac:spMkLst>
        </pc:spChg>
        <pc:spChg chg="add mod">
          <ac:chgData name="Johnson, Chad" userId="29e26967-ee32-4210-a1e6-19e5305e9c5f" providerId="ADAL" clId="{4646B135-2D58-4D5D-BD96-2EFC464EE0E7}" dt="2020-02-17T14:29:54.005" v="5313" actId="207"/>
          <ac:spMkLst>
            <pc:docMk/>
            <pc:sldMk cId="3210022111" sldId="280"/>
            <ac:spMk id="9" creationId="{80C9A344-5326-49EA-8418-8472E649ED30}"/>
          </ac:spMkLst>
        </pc:spChg>
        <pc:spChg chg="add del mod">
          <ac:chgData name="Johnson, Chad" userId="29e26967-ee32-4210-a1e6-19e5305e9c5f" providerId="ADAL" clId="{4646B135-2D58-4D5D-BD96-2EFC464EE0E7}" dt="2020-02-14T15:28:03.481" v="2475" actId="478"/>
          <ac:spMkLst>
            <pc:docMk/>
            <pc:sldMk cId="3210022111" sldId="280"/>
            <ac:spMk id="10" creationId="{16B96F04-C3F8-4A9A-8C5D-71857B172E0E}"/>
          </ac:spMkLst>
        </pc:spChg>
        <pc:spChg chg="add mod">
          <ac:chgData name="Johnson, Chad" userId="29e26967-ee32-4210-a1e6-19e5305e9c5f" providerId="ADAL" clId="{4646B135-2D58-4D5D-BD96-2EFC464EE0E7}" dt="2020-02-17T14:29:54.005" v="5313" actId="207"/>
          <ac:spMkLst>
            <pc:docMk/>
            <pc:sldMk cId="3210022111" sldId="280"/>
            <ac:spMk id="11" creationId="{ED99ACED-E302-4394-9220-3310476B493E}"/>
          </ac:spMkLst>
        </pc:spChg>
        <pc:spChg chg="add mod">
          <ac:chgData name="Johnson, Chad" userId="29e26967-ee32-4210-a1e6-19e5305e9c5f" providerId="ADAL" clId="{4646B135-2D58-4D5D-BD96-2EFC464EE0E7}" dt="2020-02-17T14:29:54.005" v="5313" actId="207"/>
          <ac:spMkLst>
            <pc:docMk/>
            <pc:sldMk cId="3210022111" sldId="280"/>
            <ac:spMk id="12" creationId="{EFF11362-F431-40DB-B9B0-3850615AD485}"/>
          </ac:spMkLst>
        </pc:spChg>
        <pc:spChg chg="add del mod">
          <ac:chgData name="Johnson, Chad" userId="29e26967-ee32-4210-a1e6-19e5305e9c5f" providerId="ADAL" clId="{4646B135-2D58-4D5D-BD96-2EFC464EE0E7}" dt="2020-02-14T15:27:58.152" v="2474" actId="478"/>
          <ac:spMkLst>
            <pc:docMk/>
            <pc:sldMk cId="3210022111" sldId="280"/>
            <ac:spMk id="13" creationId="{9136E36E-9492-4974-B847-095087919594}"/>
          </ac:spMkLst>
        </pc:spChg>
        <pc:spChg chg="add mod">
          <ac:chgData name="Johnson, Chad" userId="29e26967-ee32-4210-a1e6-19e5305e9c5f" providerId="ADAL" clId="{4646B135-2D58-4D5D-BD96-2EFC464EE0E7}" dt="2020-02-17T14:29:54.005" v="5313" actId="207"/>
          <ac:spMkLst>
            <pc:docMk/>
            <pc:sldMk cId="3210022111" sldId="280"/>
            <ac:spMk id="16" creationId="{B1648FE2-2807-4DD5-8668-AB514943B051}"/>
          </ac:spMkLst>
        </pc:spChg>
        <pc:spChg chg="add mod">
          <ac:chgData name="Johnson, Chad" userId="29e26967-ee32-4210-a1e6-19e5305e9c5f" providerId="ADAL" clId="{4646B135-2D58-4D5D-BD96-2EFC464EE0E7}" dt="2020-02-17T14:29:58.252" v="5314" actId="207"/>
          <ac:spMkLst>
            <pc:docMk/>
            <pc:sldMk cId="3210022111" sldId="280"/>
            <ac:spMk id="23" creationId="{7804E14E-0C18-40AA-A906-A1099050C7D0}"/>
          </ac:spMkLst>
        </pc:spChg>
        <pc:picChg chg="add mod">
          <ac:chgData name="Johnson, Chad" userId="29e26967-ee32-4210-a1e6-19e5305e9c5f" providerId="ADAL" clId="{4646B135-2D58-4D5D-BD96-2EFC464EE0E7}" dt="2020-02-14T20:40:20.675" v="2687" actId="1076"/>
          <ac:picMkLst>
            <pc:docMk/>
            <pc:sldMk cId="3210022111" sldId="280"/>
            <ac:picMk id="18" creationId="{E7C1ED9B-B0BC-40A5-B4C5-C76547BAD507}"/>
          </ac:picMkLst>
        </pc:picChg>
        <pc:picChg chg="add del">
          <ac:chgData name="Johnson, Chad" userId="29e26967-ee32-4210-a1e6-19e5305e9c5f" providerId="ADAL" clId="{4646B135-2D58-4D5D-BD96-2EFC464EE0E7}" dt="2020-02-14T15:15:06.391" v="2200"/>
          <ac:picMkLst>
            <pc:docMk/>
            <pc:sldMk cId="3210022111" sldId="280"/>
            <ac:picMk id="19458" creationId="{D4F7E4F3-7459-47B7-B45B-55C0DF23DF86}"/>
          </ac:picMkLst>
        </pc:picChg>
        <pc:picChg chg="add del">
          <ac:chgData name="Johnson, Chad" userId="29e26967-ee32-4210-a1e6-19e5305e9c5f" providerId="ADAL" clId="{4646B135-2D58-4D5D-BD96-2EFC464EE0E7}" dt="2020-02-14T15:17:22.807" v="2203" actId="478"/>
          <ac:picMkLst>
            <pc:docMk/>
            <pc:sldMk cId="3210022111" sldId="280"/>
            <ac:picMk id="19460" creationId="{D153AEB0-CE95-4BDE-9572-89BF9D45A0D3}"/>
          </ac:picMkLst>
        </pc:picChg>
        <pc:picChg chg="add del mod">
          <ac:chgData name="Johnson, Chad" userId="29e26967-ee32-4210-a1e6-19e5305e9c5f" providerId="ADAL" clId="{4646B135-2D58-4D5D-BD96-2EFC464EE0E7}" dt="2020-02-14T15:23:40.598" v="2380" actId="478"/>
          <ac:picMkLst>
            <pc:docMk/>
            <pc:sldMk cId="3210022111" sldId="280"/>
            <ac:picMk id="19462" creationId="{67779739-77FF-4885-AA19-12C5178A8243}"/>
          </ac:picMkLst>
        </pc:picChg>
        <pc:picChg chg="add del mod">
          <ac:chgData name="Johnson, Chad" userId="29e26967-ee32-4210-a1e6-19e5305e9c5f" providerId="ADAL" clId="{4646B135-2D58-4D5D-BD96-2EFC464EE0E7}" dt="2020-02-14T15:24:39.133" v="2390" actId="478"/>
          <ac:picMkLst>
            <pc:docMk/>
            <pc:sldMk cId="3210022111" sldId="280"/>
            <ac:picMk id="19464" creationId="{51721DDD-F3CB-472C-8CF8-23D8B07ECFF7}"/>
          </ac:picMkLst>
        </pc:picChg>
        <pc:picChg chg="add del mod">
          <ac:chgData name="Johnson, Chad" userId="29e26967-ee32-4210-a1e6-19e5305e9c5f" providerId="ADAL" clId="{4646B135-2D58-4D5D-BD96-2EFC464EE0E7}" dt="2020-02-14T20:40:07.455" v="2686" actId="478"/>
          <ac:picMkLst>
            <pc:docMk/>
            <pc:sldMk cId="3210022111" sldId="280"/>
            <ac:picMk id="19466" creationId="{F1A171B3-48D2-4579-8BFB-86FDEF1F6F83}"/>
          </ac:picMkLst>
        </pc:picChg>
        <pc:picChg chg="add del mod">
          <ac:chgData name="Johnson, Chad" userId="29e26967-ee32-4210-a1e6-19e5305e9c5f" providerId="ADAL" clId="{4646B135-2D58-4D5D-BD96-2EFC464EE0E7}" dt="2020-02-14T20:41:16.391" v="2688" actId="478"/>
          <ac:picMkLst>
            <pc:docMk/>
            <pc:sldMk cId="3210022111" sldId="280"/>
            <ac:picMk id="19468" creationId="{7BD75333-D044-416B-8632-961EF7ACC9E8}"/>
          </ac:picMkLst>
        </pc:picChg>
        <pc:cxnChg chg="add del mod">
          <ac:chgData name="Johnson, Chad" userId="29e26967-ee32-4210-a1e6-19e5305e9c5f" providerId="ADAL" clId="{4646B135-2D58-4D5D-BD96-2EFC464EE0E7}" dt="2020-02-14T15:30:13.697" v="2521" actId="478"/>
          <ac:cxnSpMkLst>
            <pc:docMk/>
            <pc:sldMk cId="3210022111" sldId="280"/>
            <ac:cxnSpMk id="17" creationId="{7E164D35-0C4C-42B1-9305-B2DDC83E7AF4}"/>
          </ac:cxnSpMkLst>
        </pc:cxnChg>
        <pc:cxnChg chg="add del mod">
          <ac:chgData name="Johnson, Chad" userId="29e26967-ee32-4210-a1e6-19e5305e9c5f" providerId="ADAL" clId="{4646B135-2D58-4D5D-BD96-2EFC464EE0E7}" dt="2020-02-14T15:30:12.137" v="2520" actId="478"/>
          <ac:cxnSpMkLst>
            <pc:docMk/>
            <pc:sldMk cId="3210022111" sldId="280"/>
            <ac:cxnSpMk id="20" creationId="{C9B257B9-67F6-4AE0-9E46-60F79D721311}"/>
          </ac:cxnSpMkLst>
        </pc:cxnChg>
      </pc:sldChg>
      <pc:sldChg chg="addSp add">
        <pc:chgData name="Johnson, Chad" userId="29e26967-ee32-4210-a1e6-19e5305e9c5f" providerId="ADAL" clId="{4646B135-2D58-4D5D-BD96-2EFC464EE0E7}" dt="2020-02-14T15:32:56.400" v="2564"/>
        <pc:sldMkLst>
          <pc:docMk/>
          <pc:sldMk cId="245320591" sldId="281"/>
        </pc:sldMkLst>
        <pc:picChg chg="add">
          <ac:chgData name="Johnson, Chad" userId="29e26967-ee32-4210-a1e6-19e5305e9c5f" providerId="ADAL" clId="{4646B135-2D58-4D5D-BD96-2EFC464EE0E7}" dt="2020-02-14T15:32:56.400" v="2564"/>
          <ac:picMkLst>
            <pc:docMk/>
            <pc:sldMk cId="245320591" sldId="281"/>
            <ac:picMk id="20482" creationId="{C4B6F2B7-C838-4AC5-AEE5-D324EE326760}"/>
          </ac:picMkLst>
        </pc:picChg>
      </pc:sldChg>
      <pc:sldChg chg="del">
        <pc:chgData name="Johnson, Chad" userId="29e26967-ee32-4210-a1e6-19e5305e9c5f" providerId="ADAL" clId="{4646B135-2D58-4D5D-BD96-2EFC464EE0E7}" dt="2020-02-13T21:32:51.406" v="0" actId="47"/>
        <pc:sldMkLst>
          <pc:docMk/>
          <pc:sldMk cId="1705804086" sldId="281"/>
        </pc:sldMkLst>
      </pc:sldChg>
      <pc:sldChg chg="del">
        <pc:chgData name="Johnson, Chad" userId="29e26967-ee32-4210-a1e6-19e5305e9c5f" providerId="ADAL" clId="{4646B135-2D58-4D5D-BD96-2EFC464EE0E7}" dt="2020-02-13T21:32:51.406" v="0" actId="47"/>
        <pc:sldMkLst>
          <pc:docMk/>
          <pc:sldMk cId="980517156" sldId="282"/>
        </pc:sldMkLst>
      </pc:sldChg>
      <pc:sldChg chg="addSp delSp modSp add">
        <pc:chgData name="Johnson, Chad" userId="29e26967-ee32-4210-a1e6-19e5305e9c5f" providerId="ADAL" clId="{4646B135-2D58-4D5D-BD96-2EFC464EE0E7}" dt="2020-02-14T15:36:52.565" v="2575" actId="14100"/>
        <pc:sldMkLst>
          <pc:docMk/>
          <pc:sldMk cId="2727109538" sldId="282"/>
        </pc:sldMkLst>
        <pc:picChg chg="add del mod">
          <ac:chgData name="Johnson, Chad" userId="29e26967-ee32-4210-a1e6-19e5305e9c5f" providerId="ADAL" clId="{4646B135-2D58-4D5D-BD96-2EFC464EE0E7}" dt="2020-02-14T15:36:43.829" v="2572" actId="478"/>
          <ac:picMkLst>
            <pc:docMk/>
            <pc:sldMk cId="2727109538" sldId="282"/>
            <ac:picMk id="21506" creationId="{296F0739-39AF-4744-A4C1-EDC5EA841F7C}"/>
          </ac:picMkLst>
        </pc:picChg>
        <pc:picChg chg="add mod">
          <ac:chgData name="Johnson, Chad" userId="29e26967-ee32-4210-a1e6-19e5305e9c5f" providerId="ADAL" clId="{4646B135-2D58-4D5D-BD96-2EFC464EE0E7}" dt="2020-02-14T15:36:52.565" v="2575" actId="14100"/>
          <ac:picMkLst>
            <pc:docMk/>
            <pc:sldMk cId="2727109538" sldId="282"/>
            <ac:picMk id="21508" creationId="{9AABA21A-21E8-46C2-BAE4-528508672194}"/>
          </ac:picMkLst>
        </pc:picChg>
      </pc:sldChg>
      <pc:sldChg chg="del">
        <pc:chgData name="Johnson, Chad" userId="29e26967-ee32-4210-a1e6-19e5305e9c5f" providerId="ADAL" clId="{4646B135-2D58-4D5D-BD96-2EFC464EE0E7}" dt="2020-02-13T21:32:51.406" v="0" actId="47"/>
        <pc:sldMkLst>
          <pc:docMk/>
          <pc:sldMk cId="2923532290" sldId="283"/>
        </pc:sldMkLst>
      </pc:sldChg>
      <pc:sldChg chg="addSp modSp add">
        <pc:chgData name="Johnson, Chad" userId="29e26967-ee32-4210-a1e6-19e5305e9c5f" providerId="ADAL" clId="{4646B135-2D58-4D5D-BD96-2EFC464EE0E7}" dt="2020-02-14T15:37:29.492" v="2579" actId="14100"/>
        <pc:sldMkLst>
          <pc:docMk/>
          <pc:sldMk cId="3001172536" sldId="283"/>
        </pc:sldMkLst>
        <pc:picChg chg="add mod">
          <ac:chgData name="Johnson, Chad" userId="29e26967-ee32-4210-a1e6-19e5305e9c5f" providerId="ADAL" clId="{4646B135-2D58-4D5D-BD96-2EFC464EE0E7}" dt="2020-02-14T15:37:29.492" v="2579" actId="14100"/>
          <ac:picMkLst>
            <pc:docMk/>
            <pc:sldMk cId="3001172536" sldId="283"/>
            <ac:picMk id="22530" creationId="{795C9190-0ECF-4F88-9C04-40D5E033D14F}"/>
          </ac:picMkLst>
        </pc:picChg>
      </pc:sldChg>
      <pc:sldChg chg="addSp add ord">
        <pc:chgData name="Johnson, Chad" userId="29e26967-ee32-4210-a1e6-19e5305e9c5f" providerId="ADAL" clId="{4646B135-2D58-4D5D-BD96-2EFC464EE0E7}" dt="2020-02-17T14:23:40.565" v="5291"/>
        <pc:sldMkLst>
          <pc:docMk/>
          <pc:sldMk cId="986363681" sldId="284"/>
        </pc:sldMkLst>
        <pc:picChg chg="add">
          <ac:chgData name="Johnson, Chad" userId="29e26967-ee32-4210-a1e6-19e5305e9c5f" providerId="ADAL" clId="{4646B135-2D58-4D5D-BD96-2EFC464EE0E7}" dt="2020-02-14T17:32:57.787" v="2615"/>
          <ac:picMkLst>
            <pc:docMk/>
            <pc:sldMk cId="986363681" sldId="284"/>
            <ac:picMk id="23554" creationId="{06930FB7-E481-4C0D-BB25-F595A1B366A9}"/>
          </ac:picMkLst>
        </pc:picChg>
      </pc:sldChg>
      <pc:sldChg chg="del">
        <pc:chgData name="Johnson, Chad" userId="29e26967-ee32-4210-a1e6-19e5305e9c5f" providerId="ADAL" clId="{4646B135-2D58-4D5D-BD96-2EFC464EE0E7}" dt="2020-02-13T21:32:51.406" v="0" actId="47"/>
        <pc:sldMkLst>
          <pc:docMk/>
          <pc:sldMk cId="1318326586" sldId="284"/>
        </pc:sldMkLst>
      </pc:sldChg>
      <pc:sldChg chg="del">
        <pc:chgData name="Johnson, Chad" userId="29e26967-ee32-4210-a1e6-19e5305e9c5f" providerId="ADAL" clId="{4646B135-2D58-4D5D-BD96-2EFC464EE0E7}" dt="2020-02-13T21:32:51.406" v="0" actId="47"/>
        <pc:sldMkLst>
          <pc:docMk/>
          <pc:sldMk cId="450346261" sldId="285"/>
        </pc:sldMkLst>
      </pc:sldChg>
      <pc:sldChg chg="addSp modSp add">
        <pc:chgData name="Johnson, Chad" userId="29e26967-ee32-4210-a1e6-19e5305e9c5f" providerId="ADAL" clId="{4646B135-2D58-4D5D-BD96-2EFC464EE0E7}" dt="2020-02-17T14:23:48.406" v="5293" actId="14100"/>
        <pc:sldMkLst>
          <pc:docMk/>
          <pc:sldMk cId="3919645606" sldId="285"/>
        </pc:sldMkLst>
        <pc:picChg chg="add mod">
          <ac:chgData name="Johnson, Chad" userId="29e26967-ee32-4210-a1e6-19e5305e9c5f" providerId="ADAL" clId="{4646B135-2D58-4D5D-BD96-2EFC464EE0E7}" dt="2020-02-17T14:23:48.406" v="5293" actId="14100"/>
          <ac:picMkLst>
            <pc:docMk/>
            <pc:sldMk cId="3919645606" sldId="285"/>
            <ac:picMk id="24578" creationId="{AAB28614-6C68-40E2-AF18-210899BDBDB3}"/>
          </ac:picMkLst>
        </pc:picChg>
      </pc:sldChg>
      <pc:sldChg chg="modSp add mod ord">
        <pc:chgData name="Johnson, Chad" userId="29e26967-ee32-4210-a1e6-19e5305e9c5f" providerId="ADAL" clId="{4646B135-2D58-4D5D-BD96-2EFC464EE0E7}" dt="2020-02-14T21:22:26.614" v="4162"/>
        <pc:sldMkLst>
          <pc:docMk/>
          <pc:sldMk cId="1536668429" sldId="286"/>
        </pc:sldMkLst>
        <pc:spChg chg="mod">
          <ac:chgData name="Johnson, Chad" userId="29e26967-ee32-4210-a1e6-19e5305e9c5f" providerId="ADAL" clId="{4646B135-2D58-4D5D-BD96-2EFC464EE0E7}" dt="2020-02-14T21:01:24.663" v="3515" actId="255"/>
          <ac:spMkLst>
            <pc:docMk/>
            <pc:sldMk cId="1536668429" sldId="286"/>
            <ac:spMk id="3" creationId="{FFEF6ED6-DE08-4EFD-8775-A43CFEB45A58}"/>
          </ac:spMkLst>
        </pc:spChg>
      </pc:sldChg>
      <pc:sldChg chg="del">
        <pc:chgData name="Johnson, Chad" userId="29e26967-ee32-4210-a1e6-19e5305e9c5f" providerId="ADAL" clId="{4646B135-2D58-4D5D-BD96-2EFC464EE0E7}" dt="2020-02-13T21:32:51.406" v="0" actId="47"/>
        <pc:sldMkLst>
          <pc:docMk/>
          <pc:sldMk cId="2334115002" sldId="286"/>
        </pc:sldMkLst>
      </pc:sldChg>
      <pc:sldChg chg="addSp add">
        <pc:chgData name="Johnson, Chad" userId="29e26967-ee32-4210-a1e6-19e5305e9c5f" providerId="ADAL" clId="{4646B135-2D58-4D5D-BD96-2EFC464EE0E7}" dt="2020-02-14T17:38:16.631" v="2635"/>
        <pc:sldMkLst>
          <pc:docMk/>
          <pc:sldMk cId="560408191" sldId="287"/>
        </pc:sldMkLst>
        <pc:picChg chg="add">
          <ac:chgData name="Johnson, Chad" userId="29e26967-ee32-4210-a1e6-19e5305e9c5f" providerId="ADAL" clId="{4646B135-2D58-4D5D-BD96-2EFC464EE0E7}" dt="2020-02-14T17:38:16.631" v="2635"/>
          <ac:picMkLst>
            <pc:docMk/>
            <pc:sldMk cId="560408191" sldId="287"/>
            <ac:picMk id="25602" creationId="{E8C0D43B-BC03-44BF-82F4-648E9BF3E156}"/>
          </ac:picMkLst>
        </pc:picChg>
      </pc:sldChg>
      <pc:sldChg chg="del">
        <pc:chgData name="Johnson, Chad" userId="29e26967-ee32-4210-a1e6-19e5305e9c5f" providerId="ADAL" clId="{4646B135-2D58-4D5D-BD96-2EFC464EE0E7}" dt="2020-02-13T21:32:51.406" v="0" actId="47"/>
        <pc:sldMkLst>
          <pc:docMk/>
          <pc:sldMk cId="2794890270" sldId="287"/>
        </pc:sldMkLst>
      </pc:sldChg>
      <pc:sldChg chg="addSp delSp modSp add setBg">
        <pc:chgData name="Johnson, Chad" userId="29e26967-ee32-4210-a1e6-19e5305e9c5f" providerId="ADAL" clId="{4646B135-2D58-4D5D-BD96-2EFC464EE0E7}" dt="2020-02-14T20:52:14.358" v="3023"/>
        <pc:sldMkLst>
          <pc:docMk/>
          <pc:sldMk cId="73247772" sldId="288"/>
        </pc:sldMkLst>
        <pc:spChg chg="del">
          <ac:chgData name="Johnson, Chad" userId="29e26967-ee32-4210-a1e6-19e5305e9c5f" providerId="ADAL" clId="{4646B135-2D58-4D5D-BD96-2EFC464EE0E7}" dt="2020-02-14T20:50:42.960" v="3013"/>
          <ac:spMkLst>
            <pc:docMk/>
            <pc:sldMk cId="73247772" sldId="288"/>
            <ac:spMk id="2" creationId="{65DC4F78-9A0D-41EB-83C0-1F926BF0B314}"/>
          </ac:spMkLst>
        </pc:spChg>
        <pc:spChg chg="del">
          <ac:chgData name="Johnson, Chad" userId="29e26967-ee32-4210-a1e6-19e5305e9c5f" providerId="ADAL" clId="{4646B135-2D58-4D5D-BD96-2EFC464EE0E7}" dt="2020-02-14T20:50:42.960" v="3013"/>
          <ac:spMkLst>
            <pc:docMk/>
            <pc:sldMk cId="73247772" sldId="288"/>
            <ac:spMk id="3" creationId="{44B8E1C0-63E6-43EF-9854-C6ECF0B8CCA4}"/>
          </ac:spMkLst>
        </pc:spChg>
        <pc:picChg chg="add del">
          <ac:chgData name="Johnson, Chad" userId="29e26967-ee32-4210-a1e6-19e5305e9c5f" providerId="ADAL" clId="{4646B135-2D58-4D5D-BD96-2EFC464EE0E7}" dt="2020-02-14T20:50:45.671" v="3015" actId="478"/>
          <ac:picMkLst>
            <pc:docMk/>
            <pc:sldMk cId="73247772" sldId="288"/>
            <ac:picMk id="27650" creationId="{476D0286-E72A-4655-ACC7-CBF74DD9557B}"/>
          </ac:picMkLst>
        </pc:picChg>
        <pc:picChg chg="add mod">
          <ac:chgData name="Johnson, Chad" userId="29e26967-ee32-4210-a1e6-19e5305e9c5f" providerId="ADAL" clId="{4646B135-2D58-4D5D-BD96-2EFC464EE0E7}" dt="2020-02-14T20:52:14.358" v="3023"/>
          <ac:picMkLst>
            <pc:docMk/>
            <pc:sldMk cId="73247772" sldId="288"/>
            <ac:picMk id="27652" creationId="{16F82D52-58FF-40E8-BFE1-23FA961E7E1B}"/>
          </ac:picMkLst>
        </pc:picChg>
        <pc:picChg chg="add mod">
          <ac:chgData name="Johnson, Chad" userId="29e26967-ee32-4210-a1e6-19e5305e9c5f" providerId="ADAL" clId="{4646B135-2D58-4D5D-BD96-2EFC464EE0E7}" dt="2020-02-14T20:51:56.255" v="3021"/>
          <ac:picMkLst>
            <pc:docMk/>
            <pc:sldMk cId="73247772" sldId="288"/>
            <ac:picMk id="27654" creationId="{E63F1A1F-DDEE-4367-B03C-167643E45D04}"/>
          </ac:picMkLst>
        </pc:picChg>
      </pc:sldChg>
      <pc:sldChg chg="del">
        <pc:chgData name="Johnson, Chad" userId="29e26967-ee32-4210-a1e6-19e5305e9c5f" providerId="ADAL" clId="{4646B135-2D58-4D5D-BD96-2EFC464EE0E7}" dt="2020-02-13T21:32:51.406" v="0" actId="47"/>
        <pc:sldMkLst>
          <pc:docMk/>
          <pc:sldMk cId="1913754937" sldId="288"/>
        </pc:sldMkLst>
      </pc:sldChg>
      <pc:sldChg chg="addSp modSp add mod ord">
        <pc:chgData name="Johnson, Chad" userId="29e26967-ee32-4210-a1e6-19e5305e9c5f" providerId="ADAL" clId="{4646B135-2D58-4D5D-BD96-2EFC464EE0E7}" dt="2020-02-14T21:22:26.614" v="4162"/>
        <pc:sldMkLst>
          <pc:docMk/>
          <pc:sldMk cId="2416504245" sldId="289"/>
        </pc:sldMkLst>
        <pc:spChg chg="add mod">
          <ac:chgData name="Johnson, Chad" userId="29e26967-ee32-4210-a1e6-19e5305e9c5f" providerId="ADAL" clId="{4646B135-2D58-4D5D-BD96-2EFC464EE0E7}" dt="2020-02-14T21:03:30.245" v="3528" actId="20577"/>
          <ac:spMkLst>
            <pc:docMk/>
            <pc:sldMk cId="2416504245" sldId="289"/>
            <ac:spMk id="2" creationId="{9CC27522-3B91-4B64-B3CE-42024A351712}"/>
          </ac:spMkLst>
        </pc:spChg>
        <pc:spChg chg="add mod">
          <ac:chgData name="Johnson, Chad" userId="29e26967-ee32-4210-a1e6-19e5305e9c5f" providerId="ADAL" clId="{4646B135-2D58-4D5D-BD96-2EFC464EE0E7}" dt="2020-02-14T21:06:05.442" v="3903" actId="255"/>
          <ac:spMkLst>
            <pc:docMk/>
            <pc:sldMk cId="2416504245" sldId="289"/>
            <ac:spMk id="3" creationId="{F5015A5F-B399-48CB-BDB8-D3B45C5B7234}"/>
          </ac:spMkLst>
        </pc:spChg>
      </pc:sldChg>
      <pc:sldChg chg="del">
        <pc:chgData name="Johnson, Chad" userId="29e26967-ee32-4210-a1e6-19e5305e9c5f" providerId="ADAL" clId="{4646B135-2D58-4D5D-BD96-2EFC464EE0E7}" dt="2020-02-13T21:32:51.406" v="0" actId="47"/>
        <pc:sldMkLst>
          <pc:docMk/>
          <pc:sldMk cId="2092696349" sldId="290"/>
        </pc:sldMkLst>
      </pc:sldChg>
      <pc:sldChg chg="addSp delSp modSp add mod ord modAnim">
        <pc:chgData name="Johnson, Chad" userId="29e26967-ee32-4210-a1e6-19e5305e9c5f" providerId="ADAL" clId="{4646B135-2D58-4D5D-BD96-2EFC464EE0E7}" dt="2020-02-14T21:10:11.402" v="4147"/>
        <pc:sldMkLst>
          <pc:docMk/>
          <pc:sldMk cId="3392651501" sldId="290"/>
        </pc:sldMkLst>
        <pc:spChg chg="mod">
          <ac:chgData name="Johnson, Chad" userId="29e26967-ee32-4210-a1e6-19e5305e9c5f" providerId="ADAL" clId="{4646B135-2D58-4D5D-BD96-2EFC464EE0E7}" dt="2020-02-14T21:07:23.158" v="3923" actId="20577"/>
          <ac:spMkLst>
            <pc:docMk/>
            <pc:sldMk cId="3392651501" sldId="290"/>
            <ac:spMk id="2" creationId="{002998BD-D0D8-48C3-9EAE-FB6BBF7778D1}"/>
          </ac:spMkLst>
        </pc:spChg>
        <pc:spChg chg="mod">
          <ac:chgData name="Johnson, Chad" userId="29e26967-ee32-4210-a1e6-19e5305e9c5f" providerId="ADAL" clId="{4646B135-2D58-4D5D-BD96-2EFC464EE0E7}" dt="2020-02-14T21:08:56.230" v="4134" actId="20577"/>
          <ac:spMkLst>
            <pc:docMk/>
            <pc:sldMk cId="3392651501" sldId="290"/>
            <ac:spMk id="3" creationId="{FFEF6ED6-DE08-4EFD-8775-A43CFEB45A58}"/>
          </ac:spMkLst>
        </pc:spChg>
        <pc:picChg chg="add del">
          <ac:chgData name="Johnson, Chad" userId="29e26967-ee32-4210-a1e6-19e5305e9c5f" providerId="ADAL" clId="{4646B135-2D58-4D5D-BD96-2EFC464EE0E7}" dt="2020-02-14T21:07:38.470" v="3925" actId="478"/>
          <ac:picMkLst>
            <pc:docMk/>
            <pc:sldMk cId="3392651501" sldId="290"/>
            <ac:picMk id="28674" creationId="{1923B477-298F-47CD-AF60-1AA4698A883D}"/>
          </ac:picMkLst>
        </pc:picChg>
        <pc:picChg chg="add mod">
          <ac:chgData name="Johnson, Chad" userId="29e26967-ee32-4210-a1e6-19e5305e9c5f" providerId="ADAL" clId="{4646B135-2D58-4D5D-BD96-2EFC464EE0E7}" dt="2020-02-14T21:09:13.844" v="4137"/>
          <ac:picMkLst>
            <pc:docMk/>
            <pc:sldMk cId="3392651501" sldId="290"/>
            <ac:picMk id="28676" creationId="{678B4ED6-DA3B-4DF4-8F61-26E72E9796CC}"/>
          </ac:picMkLst>
        </pc:picChg>
        <pc:picChg chg="add mod">
          <ac:chgData name="Johnson, Chad" userId="29e26967-ee32-4210-a1e6-19e5305e9c5f" providerId="ADAL" clId="{4646B135-2D58-4D5D-BD96-2EFC464EE0E7}" dt="2020-02-14T21:09:39.814" v="4139" actId="1076"/>
          <ac:picMkLst>
            <pc:docMk/>
            <pc:sldMk cId="3392651501" sldId="290"/>
            <ac:picMk id="28678" creationId="{884453B4-3924-4B8C-918B-C2DC2F6655BE}"/>
          </ac:picMkLst>
        </pc:picChg>
        <pc:picChg chg="add mod">
          <ac:chgData name="Johnson, Chad" userId="29e26967-ee32-4210-a1e6-19e5305e9c5f" providerId="ADAL" clId="{4646B135-2D58-4D5D-BD96-2EFC464EE0E7}" dt="2020-02-14T21:10:07.226" v="4143" actId="1076"/>
          <ac:picMkLst>
            <pc:docMk/>
            <pc:sldMk cId="3392651501" sldId="290"/>
            <ac:picMk id="28680" creationId="{B8AB16F6-F068-4CD5-BD56-04F7D57C8BD3}"/>
          </ac:picMkLst>
        </pc:picChg>
      </pc:sldChg>
      <pc:sldChg chg="add del">
        <pc:chgData name="Johnson, Chad" userId="29e26967-ee32-4210-a1e6-19e5305e9c5f" providerId="ADAL" clId="{4646B135-2D58-4D5D-BD96-2EFC464EE0E7}" dt="2020-02-14T21:07:09.080" v="3905"/>
        <pc:sldMkLst>
          <pc:docMk/>
          <pc:sldMk cId="4104037459" sldId="290"/>
        </pc:sldMkLst>
      </pc:sldChg>
      <pc:sldChg chg="addSp delSp modSp add">
        <pc:chgData name="Johnson, Chad" userId="29e26967-ee32-4210-a1e6-19e5305e9c5f" providerId="ADAL" clId="{4646B135-2D58-4D5D-BD96-2EFC464EE0E7}" dt="2020-02-14T21:21:35.075" v="4160" actId="14100"/>
        <pc:sldMkLst>
          <pc:docMk/>
          <pc:sldMk cId="368591423" sldId="291"/>
        </pc:sldMkLst>
        <pc:spChg chg="del">
          <ac:chgData name="Johnson, Chad" userId="29e26967-ee32-4210-a1e6-19e5305e9c5f" providerId="ADAL" clId="{4646B135-2D58-4D5D-BD96-2EFC464EE0E7}" dt="2020-02-14T21:20:18.190" v="4149"/>
          <ac:spMkLst>
            <pc:docMk/>
            <pc:sldMk cId="368591423" sldId="291"/>
            <ac:spMk id="2" creationId="{6FE7DB37-7FA0-40A3-B5B9-48A1E9F91E34}"/>
          </ac:spMkLst>
        </pc:spChg>
        <pc:spChg chg="del">
          <ac:chgData name="Johnson, Chad" userId="29e26967-ee32-4210-a1e6-19e5305e9c5f" providerId="ADAL" clId="{4646B135-2D58-4D5D-BD96-2EFC464EE0E7}" dt="2020-02-14T21:20:18.190" v="4149"/>
          <ac:spMkLst>
            <pc:docMk/>
            <pc:sldMk cId="368591423" sldId="291"/>
            <ac:spMk id="3" creationId="{B2E54C5E-CEAF-42DD-96E6-D6061BEEC825}"/>
          </ac:spMkLst>
        </pc:spChg>
        <pc:picChg chg="add mod">
          <ac:chgData name="Johnson, Chad" userId="29e26967-ee32-4210-a1e6-19e5305e9c5f" providerId="ADAL" clId="{4646B135-2D58-4D5D-BD96-2EFC464EE0E7}" dt="2020-02-14T21:21:24.424" v="4157" actId="1076"/>
          <ac:picMkLst>
            <pc:docMk/>
            <pc:sldMk cId="368591423" sldId="291"/>
            <ac:picMk id="29698" creationId="{42835A74-EADC-461D-9050-8EA4318CC6D5}"/>
          </ac:picMkLst>
        </pc:picChg>
        <pc:picChg chg="add del mod">
          <ac:chgData name="Johnson, Chad" userId="29e26967-ee32-4210-a1e6-19e5305e9c5f" providerId="ADAL" clId="{4646B135-2D58-4D5D-BD96-2EFC464EE0E7}" dt="2020-02-14T21:21:06.347" v="4154" actId="478"/>
          <ac:picMkLst>
            <pc:docMk/>
            <pc:sldMk cId="368591423" sldId="291"/>
            <ac:picMk id="29700" creationId="{D262BD1E-F755-490D-8257-45DD3D204115}"/>
          </ac:picMkLst>
        </pc:picChg>
        <pc:picChg chg="add mod">
          <ac:chgData name="Johnson, Chad" userId="29e26967-ee32-4210-a1e6-19e5305e9c5f" providerId="ADAL" clId="{4646B135-2D58-4D5D-BD96-2EFC464EE0E7}" dt="2020-02-14T21:21:35.075" v="4160" actId="14100"/>
          <ac:picMkLst>
            <pc:docMk/>
            <pc:sldMk cId="368591423" sldId="291"/>
            <ac:picMk id="29702" creationId="{5409FB84-14E5-4757-BFA0-3A8422C0840E}"/>
          </ac:picMkLst>
        </pc:picChg>
      </pc:sldChg>
      <pc:sldChg chg="del">
        <pc:chgData name="Johnson, Chad" userId="29e26967-ee32-4210-a1e6-19e5305e9c5f" providerId="ADAL" clId="{4646B135-2D58-4D5D-BD96-2EFC464EE0E7}" dt="2020-02-13T21:32:51.406" v="0" actId="47"/>
        <pc:sldMkLst>
          <pc:docMk/>
          <pc:sldMk cId="3971842328" sldId="291"/>
        </pc:sldMkLst>
      </pc:sldChg>
      <pc:sldChg chg="addSp delSp modSp add mod">
        <pc:chgData name="Johnson, Chad" userId="29e26967-ee32-4210-a1e6-19e5305e9c5f" providerId="ADAL" clId="{4646B135-2D58-4D5D-BD96-2EFC464EE0E7}" dt="2020-02-14T21:28:04.856" v="4312" actId="732"/>
        <pc:sldMkLst>
          <pc:docMk/>
          <pc:sldMk cId="503328262" sldId="292"/>
        </pc:sldMkLst>
        <pc:spChg chg="del">
          <ac:chgData name="Johnson, Chad" userId="29e26967-ee32-4210-a1e6-19e5305e9c5f" providerId="ADAL" clId="{4646B135-2D58-4D5D-BD96-2EFC464EE0E7}" dt="2020-02-14T21:25:22.257" v="4171" actId="478"/>
          <ac:spMkLst>
            <pc:docMk/>
            <pc:sldMk cId="503328262" sldId="292"/>
            <ac:spMk id="2" creationId="{002998BD-D0D8-48C3-9EAE-FB6BBF7778D1}"/>
          </ac:spMkLst>
        </pc:spChg>
        <pc:spChg chg="del">
          <ac:chgData name="Johnson, Chad" userId="29e26967-ee32-4210-a1e6-19e5305e9c5f" providerId="ADAL" clId="{4646B135-2D58-4D5D-BD96-2EFC464EE0E7}" dt="2020-02-14T21:25:20.092" v="4170" actId="478"/>
          <ac:spMkLst>
            <pc:docMk/>
            <pc:sldMk cId="503328262" sldId="292"/>
            <ac:spMk id="3" creationId="{FFEF6ED6-DE08-4EFD-8775-A43CFEB45A58}"/>
          </ac:spMkLst>
        </pc:spChg>
        <pc:spChg chg="add del mod">
          <ac:chgData name="Johnson, Chad" userId="29e26967-ee32-4210-a1e6-19e5305e9c5f" providerId="ADAL" clId="{4646B135-2D58-4D5D-BD96-2EFC464EE0E7}" dt="2020-02-14T21:25:23.547" v="4172" actId="478"/>
          <ac:spMkLst>
            <pc:docMk/>
            <pc:sldMk cId="503328262" sldId="292"/>
            <ac:spMk id="5" creationId="{5474B497-99D6-43E5-B153-73B714BF4617}"/>
          </ac:spMkLst>
        </pc:spChg>
        <pc:picChg chg="mod">
          <ac:chgData name="Johnson, Chad" userId="29e26967-ee32-4210-a1e6-19e5305e9c5f" providerId="ADAL" clId="{4646B135-2D58-4D5D-BD96-2EFC464EE0E7}" dt="2020-02-14T21:28:04.856" v="4312" actId="732"/>
          <ac:picMkLst>
            <pc:docMk/>
            <pc:sldMk cId="503328262" sldId="292"/>
            <ac:picMk id="3076" creationId="{7E7432BB-AEDC-4969-B07F-58CA7758C88F}"/>
          </ac:picMkLst>
        </pc:picChg>
        <pc:picChg chg="add mod">
          <ac:chgData name="Johnson, Chad" userId="29e26967-ee32-4210-a1e6-19e5305e9c5f" providerId="ADAL" clId="{4646B135-2D58-4D5D-BD96-2EFC464EE0E7}" dt="2020-02-14T21:27:43.052" v="4310" actId="1076"/>
          <ac:picMkLst>
            <pc:docMk/>
            <pc:sldMk cId="503328262" sldId="292"/>
            <ac:picMk id="30722" creationId="{5DCC120E-EF17-47FE-B248-1B68759ABC3C}"/>
          </ac:picMkLst>
        </pc:picChg>
      </pc:sldChg>
      <pc:sldChg chg="del">
        <pc:chgData name="Johnson, Chad" userId="29e26967-ee32-4210-a1e6-19e5305e9c5f" providerId="ADAL" clId="{4646B135-2D58-4D5D-BD96-2EFC464EE0E7}" dt="2020-02-13T21:32:51.406" v="0" actId="47"/>
        <pc:sldMkLst>
          <pc:docMk/>
          <pc:sldMk cId="2452262303" sldId="292"/>
        </pc:sldMkLst>
      </pc:sldChg>
      <pc:sldChg chg="addSp add">
        <pc:chgData name="Johnson, Chad" userId="29e26967-ee32-4210-a1e6-19e5305e9c5f" providerId="ADAL" clId="{4646B135-2D58-4D5D-BD96-2EFC464EE0E7}" dt="2020-02-14T21:43:22.173" v="5204"/>
        <pc:sldMkLst>
          <pc:docMk/>
          <pc:sldMk cId="2970331600" sldId="293"/>
        </pc:sldMkLst>
        <pc:picChg chg="add">
          <ac:chgData name="Johnson, Chad" userId="29e26967-ee32-4210-a1e6-19e5305e9c5f" providerId="ADAL" clId="{4646B135-2D58-4D5D-BD96-2EFC464EE0E7}" dt="2020-02-14T21:43:22.173" v="5204"/>
          <ac:picMkLst>
            <pc:docMk/>
            <pc:sldMk cId="2970331600" sldId="293"/>
            <ac:picMk id="31746" creationId="{62345FF5-D88F-4FFC-B035-5144F170A319}"/>
          </ac:picMkLst>
        </pc:picChg>
      </pc:sldChg>
      <pc:sldChg chg="del">
        <pc:chgData name="Johnson, Chad" userId="29e26967-ee32-4210-a1e6-19e5305e9c5f" providerId="ADAL" clId="{4646B135-2D58-4D5D-BD96-2EFC464EE0E7}" dt="2020-02-13T21:32:51.406" v="0" actId="47"/>
        <pc:sldMkLst>
          <pc:docMk/>
          <pc:sldMk cId="3862832434" sldId="293"/>
        </pc:sldMkLst>
      </pc:sldChg>
      <pc:sldChg chg="addSp delSp modSp add setBg">
        <pc:chgData name="Johnson, Chad" userId="29e26967-ee32-4210-a1e6-19e5305e9c5f" providerId="ADAL" clId="{4646B135-2D58-4D5D-BD96-2EFC464EE0E7}" dt="2020-02-17T14:31:41.464" v="5330" actId="1076"/>
        <pc:sldMkLst>
          <pc:docMk/>
          <pc:sldMk cId="794058335" sldId="294"/>
        </pc:sldMkLst>
        <pc:picChg chg="add mod">
          <ac:chgData name="Johnson, Chad" userId="29e26967-ee32-4210-a1e6-19e5305e9c5f" providerId="ADAL" clId="{4646B135-2D58-4D5D-BD96-2EFC464EE0E7}" dt="2020-02-17T14:30:47.255" v="5325" actId="1076"/>
          <ac:picMkLst>
            <pc:docMk/>
            <pc:sldMk cId="794058335" sldId="294"/>
            <ac:picMk id="32770" creationId="{90D5954B-3DB9-4DFC-BAB0-A797AEB4B810}"/>
          </ac:picMkLst>
        </pc:picChg>
        <pc:picChg chg="add del mod">
          <ac:chgData name="Johnson, Chad" userId="29e26967-ee32-4210-a1e6-19e5305e9c5f" providerId="ADAL" clId="{4646B135-2D58-4D5D-BD96-2EFC464EE0E7}" dt="2020-02-17T14:28:52.302" v="5302" actId="478"/>
          <ac:picMkLst>
            <pc:docMk/>
            <pc:sldMk cId="794058335" sldId="294"/>
            <ac:picMk id="32772" creationId="{0566C7C7-135F-4391-802B-FAF809D5D72C}"/>
          </ac:picMkLst>
        </pc:picChg>
        <pc:picChg chg="add mod">
          <ac:chgData name="Johnson, Chad" userId="29e26967-ee32-4210-a1e6-19e5305e9c5f" providerId="ADAL" clId="{4646B135-2D58-4D5D-BD96-2EFC464EE0E7}" dt="2020-02-17T14:31:41.464" v="5330" actId="1076"/>
          <ac:picMkLst>
            <pc:docMk/>
            <pc:sldMk cId="794058335" sldId="294"/>
            <ac:picMk id="32774" creationId="{E0593C08-B77E-48AB-A002-8DB70695C9D8}"/>
          </ac:picMkLst>
        </pc:picChg>
        <pc:picChg chg="add mod">
          <ac:chgData name="Johnson, Chad" userId="29e26967-ee32-4210-a1e6-19e5305e9c5f" providerId="ADAL" clId="{4646B135-2D58-4D5D-BD96-2EFC464EE0E7}" dt="2020-02-17T14:31:30.192" v="5328" actId="1076"/>
          <ac:picMkLst>
            <pc:docMk/>
            <pc:sldMk cId="794058335" sldId="294"/>
            <ac:picMk id="32776" creationId="{22CD819F-F939-4C4D-BC1E-52F0A8E00A8F}"/>
          </ac:picMkLst>
        </pc:picChg>
        <pc:picChg chg="add mod">
          <ac:chgData name="Johnson, Chad" userId="29e26967-ee32-4210-a1e6-19e5305e9c5f" providerId="ADAL" clId="{4646B135-2D58-4D5D-BD96-2EFC464EE0E7}" dt="2020-02-17T14:31:37.949" v="5329" actId="1076"/>
          <ac:picMkLst>
            <pc:docMk/>
            <pc:sldMk cId="794058335" sldId="294"/>
            <ac:picMk id="32778" creationId="{8FCE3BD5-CEE8-455A-B67D-FDA07FD0D676}"/>
          </ac:picMkLst>
        </pc:picChg>
      </pc:sldChg>
      <pc:sldChg chg="del">
        <pc:chgData name="Johnson, Chad" userId="29e26967-ee32-4210-a1e6-19e5305e9c5f" providerId="ADAL" clId="{4646B135-2D58-4D5D-BD96-2EFC464EE0E7}" dt="2020-02-13T21:32:51.406" v="0" actId="47"/>
        <pc:sldMkLst>
          <pc:docMk/>
          <pc:sldMk cId="4283719299" sldId="294"/>
        </pc:sldMkLst>
      </pc:sldChg>
      <pc:sldChg chg="del">
        <pc:chgData name="Johnson, Chad" userId="29e26967-ee32-4210-a1e6-19e5305e9c5f" providerId="ADAL" clId="{4646B135-2D58-4D5D-BD96-2EFC464EE0E7}" dt="2020-02-13T21:32:51.406" v="0" actId="47"/>
        <pc:sldMkLst>
          <pc:docMk/>
          <pc:sldMk cId="1512786988" sldId="295"/>
        </pc:sldMkLst>
      </pc:sldChg>
      <pc:sldChg chg="del">
        <pc:chgData name="Johnson, Chad" userId="29e26967-ee32-4210-a1e6-19e5305e9c5f" providerId="ADAL" clId="{4646B135-2D58-4D5D-BD96-2EFC464EE0E7}" dt="2020-02-13T21:32:51.406" v="0" actId="47"/>
        <pc:sldMkLst>
          <pc:docMk/>
          <pc:sldMk cId="2836496041" sldId="296"/>
        </pc:sldMkLst>
      </pc:sldChg>
      <pc:sldChg chg="del">
        <pc:chgData name="Johnson, Chad" userId="29e26967-ee32-4210-a1e6-19e5305e9c5f" providerId="ADAL" clId="{4646B135-2D58-4D5D-BD96-2EFC464EE0E7}" dt="2020-02-13T21:32:51.406" v="0" actId="47"/>
        <pc:sldMkLst>
          <pc:docMk/>
          <pc:sldMk cId="375030769" sldId="297"/>
        </pc:sldMkLst>
      </pc:sldChg>
      <pc:sldChg chg="del">
        <pc:chgData name="Johnson, Chad" userId="29e26967-ee32-4210-a1e6-19e5305e9c5f" providerId="ADAL" clId="{4646B135-2D58-4D5D-BD96-2EFC464EE0E7}" dt="2020-02-13T21:32:51.406" v="0" actId="47"/>
        <pc:sldMkLst>
          <pc:docMk/>
          <pc:sldMk cId="2105155270" sldId="298"/>
        </pc:sldMkLst>
      </pc:sldChg>
      <pc:sldChg chg="del">
        <pc:chgData name="Johnson, Chad" userId="29e26967-ee32-4210-a1e6-19e5305e9c5f" providerId="ADAL" clId="{4646B135-2D58-4D5D-BD96-2EFC464EE0E7}" dt="2020-02-13T21:32:51.406" v="0" actId="47"/>
        <pc:sldMkLst>
          <pc:docMk/>
          <pc:sldMk cId="2318028369" sldId="299"/>
        </pc:sldMkLst>
      </pc:sldChg>
      <pc:sldChg chg="del">
        <pc:chgData name="Johnson, Chad" userId="29e26967-ee32-4210-a1e6-19e5305e9c5f" providerId="ADAL" clId="{4646B135-2D58-4D5D-BD96-2EFC464EE0E7}" dt="2020-02-13T21:32:51.406" v="0" actId="47"/>
        <pc:sldMkLst>
          <pc:docMk/>
          <pc:sldMk cId="881921671" sldId="300"/>
        </pc:sldMkLst>
      </pc:sldChg>
      <pc:sldChg chg="del">
        <pc:chgData name="Johnson, Chad" userId="29e26967-ee32-4210-a1e6-19e5305e9c5f" providerId="ADAL" clId="{4646B135-2D58-4D5D-BD96-2EFC464EE0E7}" dt="2020-02-13T21:32:51.406" v="0" actId="47"/>
        <pc:sldMkLst>
          <pc:docMk/>
          <pc:sldMk cId="3536695507" sldId="301"/>
        </pc:sldMkLst>
      </pc:sldChg>
      <pc:sldChg chg="del">
        <pc:chgData name="Johnson, Chad" userId="29e26967-ee32-4210-a1e6-19e5305e9c5f" providerId="ADAL" clId="{4646B135-2D58-4D5D-BD96-2EFC464EE0E7}" dt="2020-02-13T21:32:51.406" v="0" actId="47"/>
        <pc:sldMkLst>
          <pc:docMk/>
          <pc:sldMk cId="2833439401" sldId="302"/>
        </pc:sldMkLst>
      </pc:sldChg>
      <pc:sldChg chg="del">
        <pc:chgData name="Johnson, Chad" userId="29e26967-ee32-4210-a1e6-19e5305e9c5f" providerId="ADAL" clId="{4646B135-2D58-4D5D-BD96-2EFC464EE0E7}" dt="2020-02-13T21:32:51.406" v="0" actId="47"/>
        <pc:sldMkLst>
          <pc:docMk/>
          <pc:sldMk cId="3319687456" sldId="303"/>
        </pc:sldMkLst>
      </pc:sldChg>
      <pc:sldChg chg="del">
        <pc:chgData name="Johnson, Chad" userId="29e26967-ee32-4210-a1e6-19e5305e9c5f" providerId="ADAL" clId="{4646B135-2D58-4D5D-BD96-2EFC464EE0E7}" dt="2020-02-13T21:32:51.406" v="0" actId="47"/>
        <pc:sldMkLst>
          <pc:docMk/>
          <pc:sldMk cId="3072270525" sldId="304"/>
        </pc:sldMkLst>
      </pc:sldChg>
      <pc:sldChg chg="del">
        <pc:chgData name="Johnson, Chad" userId="29e26967-ee32-4210-a1e6-19e5305e9c5f" providerId="ADAL" clId="{4646B135-2D58-4D5D-BD96-2EFC464EE0E7}" dt="2020-02-13T21:32:51.406" v="0" actId="47"/>
        <pc:sldMkLst>
          <pc:docMk/>
          <pc:sldMk cId="4154834031" sldId="305"/>
        </pc:sldMkLst>
      </pc:sldChg>
      <pc:sldChg chg="del">
        <pc:chgData name="Johnson, Chad" userId="29e26967-ee32-4210-a1e6-19e5305e9c5f" providerId="ADAL" clId="{4646B135-2D58-4D5D-BD96-2EFC464EE0E7}" dt="2020-02-13T21:32:51.406" v="0" actId="47"/>
        <pc:sldMkLst>
          <pc:docMk/>
          <pc:sldMk cId="1504242393" sldId="306"/>
        </pc:sldMkLst>
      </pc:sldChg>
      <pc:sldChg chg="del">
        <pc:chgData name="Johnson, Chad" userId="29e26967-ee32-4210-a1e6-19e5305e9c5f" providerId="ADAL" clId="{4646B135-2D58-4D5D-BD96-2EFC464EE0E7}" dt="2020-02-13T21:32:51.406" v="0" actId="47"/>
        <pc:sldMkLst>
          <pc:docMk/>
          <pc:sldMk cId="1205723858" sldId="307"/>
        </pc:sldMkLst>
      </pc:sldChg>
      <pc:sldChg chg="del">
        <pc:chgData name="Johnson, Chad" userId="29e26967-ee32-4210-a1e6-19e5305e9c5f" providerId="ADAL" clId="{4646B135-2D58-4D5D-BD96-2EFC464EE0E7}" dt="2020-02-13T21:32:51.406" v="0" actId="47"/>
        <pc:sldMkLst>
          <pc:docMk/>
          <pc:sldMk cId="1163830065" sldId="308"/>
        </pc:sldMkLst>
      </pc:sldChg>
      <pc:sldChg chg="del">
        <pc:chgData name="Johnson, Chad" userId="29e26967-ee32-4210-a1e6-19e5305e9c5f" providerId="ADAL" clId="{4646B135-2D58-4D5D-BD96-2EFC464EE0E7}" dt="2020-02-13T21:32:51.406" v="0" actId="47"/>
        <pc:sldMkLst>
          <pc:docMk/>
          <pc:sldMk cId="2101778676" sldId="309"/>
        </pc:sldMkLst>
      </pc:sldChg>
      <pc:sldChg chg="del">
        <pc:chgData name="Johnson, Chad" userId="29e26967-ee32-4210-a1e6-19e5305e9c5f" providerId="ADAL" clId="{4646B135-2D58-4D5D-BD96-2EFC464EE0E7}" dt="2020-02-13T21:32:51.406" v="0" actId="47"/>
        <pc:sldMkLst>
          <pc:docMk/>
          <pc:sldMk cId="417236119" sldId="310"/>
        </pc:sldMkLst>
      </pc:sldChg>
      <pc:sldChg chg="del">
        <pc:chgData name="Johnson, Chad" userId="29e26967-ee32-4210-a1e6-19e5305e9c5f" providerId="ADAL" clId="{4646B135-2D58-4D5D-BD96-2EFC464EE0E7}" dt="2020-02-13T21:32:51.406" v="0" actId="47"/>
        <pc:sldMkLst>
          <pc:docMk/>
          <pc:sldMk cId="2718798040" sldId="311"/>
        </pc:sldMkLst>
      </pc:sldChg>
      <pc:sldChg chg="del">
        <pc:chgData name="Johnson, Chad" userId="29e26967-ee32-4210-a1e6-19e5305e9c5f" providerId="ADAL" clId="{4646B135-2D58-4D5D-BD96-2EFC464EE0E7}" dt="2020-02-13T21:32:51.406" v="0" actId="47"/>
        <pc:sldMkLst>
          <pc:docMk/>
          <pc:sldMk cId="1806154471" sldId="312"/>
        </pc:sldMkLst>
      </pc:sldChg>
    </pc:docChg>
  </pc:docChgLst>
  <pc:docChgLst>
    <pc:chgData name="Johnson, Chad" userId="29e26967-ee32-4210-a1e6-19e5305e9c5f" providerId="ADAL" clId="{03A930F8-DB54-45F8-A324-66A3A3C324E4}"/>
    <pc:docChg chg="undo custSel addSld delSld modSld sldOrd modSection">
      <pc:chgData name="Johnson, Chad" userId="29e26967-ee32-4210-a1e6-19e5305e9c5f" providerId="ADAL" clId="{03A930F8-DB54-45F8-A324-66A3A3C324E4}" dt="2020-02-19T21:32:19.149" v="9872" actId="33524"/>
      <pc:docMkLst>
        <pc:docMk/>
      </pc:docMkLst>
      <pc:sldChg chg="addSp delSp modSp mod">
        <pc:chgData name="Johnson, Chad" userId="29e26967-ee32-4210-a1e6-19e5305e9c5f" providerId="ADAL" clId="{03A930F8-DB54-45F8-A324-66A3A3C324E4}" dt="2020-02-19T14:11:13.313" v="32"/>
        <pc:sldMkLst>
          <pc:docMk/>
          <pc:sldMk cId="2762506819" sldId="256"/>
        </pc:sldMkLst>
        <pc:spChg chg="mod">
          <ac:chgData name="Johnson, Chad" userId="29e26967-ee32-4210-a1e6-19e5305e9c5f" providerId="ADAL" clId="{03A930F8-DB54-45F8-A324-66A3A3C324E4}" dt="2020-02-19T14:09:15.630" v="22" actId="6549"/>
          <ac:spMkLst>
            <pc:docMk/>
            <pc:sldMk cId="2762506819" sldId="256"/>
            <ac:spMk id="2" creationId="{D159C024-82D3-43B7-8864-1EB020588252}"/>
          </ac:spMkLst>
        </pc:spChg>
        <pc:picChg chg="del">
          <ac:chgData name="Johnson, Chad" userId="29e26967-ee32-4210-a1e6-19e5305e9c5f" providerId="ADAL" clId="{03A930F8-DB54-45F8-A324-66A3A3C324E4}" dt="2020-02-19T14:09:19.047" v="23" actId="478"/>
          <ac:picMkLst>
            <pc:docMk/>
            <pc:sldMk cId="2762506819" sldId="256"/>
            <ac:picMk id="3" creationId="{F9029FC8-2D3D-45C5-AAF0-16E12A7D2AD7}"/>
          </ac:picMkLst>
        </pc:picChg>
        <pc:picChg chg="add mod">
          <ac:chgData name="Johnson, Chad" userId="29e26967-ee32-4210-a1e6-19e5305e9c5f" providerId="ADAL" clId="{03A930F8-DB54-45F8-A324-66A3A3C324E4}" dt="2020-02-19T14:11:13.313" v="32"/>
          <ac:picMkLst>
            <pc:docMk/>
            <pc:sldMk cId="2762506819" sldId="256"/>
            <ac:picMk id="1026" creationId="{55ECCD15-10CD-4400-8ECB-F4A4CA809014}"/>
          </ac:picMkLst>
        </pc:picChg>
      </pc:sldChg>
      <pc:sldChg chg="modSp mod">
        <pc:chgData name="Johnson, Chad" userId="29e26967-ee32-4210-a1e6-19e5305e9c5f" providerId="ADAL" clId="{03A930F8-DB54-45F8-A324-66A3A3C324E4}" dt="2020-02-19T14:17:21.215" v="339" actId="313"/>
        <pc:sldMkLst>
          <pc:docMk/>
          <pc:sldMk cId="1520653543" sldId="257"/>
        </pc:sldMkLst>
        <pc:spChg chg="mod">
          <ac:chgData name="Johnson, Chad" userId="29e26967-ee32-4210-a1e6-19e5305e9c5f" providerId="ADAL" clId="{03A930F8-DB54-45F8-A324-66A3A3C324E4}" dt="2020-02-19T14:16:05.324" v="58" actId="20577"/>
          <ac:spMkLst>
            <pc:docMk/>
            <pc:sldMk cId="1520653543" sldId="257"/>
            <ac:spMk id="2" creationId="{8C98360E-8190-4BC6-9FC2-11139E542192}"/>
          </ac:spMkLst>
        </pc:spChg>
        <pc:spChg chg="mod">
          <ac:chgData name="Johnson, Chad" userId="29e26967-ee32-4210-a1e6-19e5305e9c5f" providerId="ADAL" clId="{03A930F8-DB54-45F8-A324-66A3A3C324E4}" dt="2020-02-19T14:17:21.215" v="339" actId="313"/>
          <ac:spMkLst>
            <pc:docMk/>
            <pc:sldMk cId="1520653543" sldId="257"/>
            <ac:spMk id="3" creationId="{6726F960-BE1D-4903-BC72-7F73961FDB5B}"/>
          </ac:spMkLst>
        </pc:spChg>
      </pc:sldChg>
      <pc:sldChg chg="del">
        <pc:chgData name="Johnson, Chad" userId="29e26967-ee32-4210-a1e6-19e5305e9c5f" providerId="ADAL" clId="{03A930F8-DB54-45F8-A324-66A3A3C324E4}" dt="2020-02-19T14:15:26.886" v="33" actId="47"/>
        <pc:sldMkLst>
          <pc:docMk/>
          <pc:sldMk cId="792580440" sldId="258"/>
        </pc:sldMkLst>
      </pc:sldChg>
      <pc:sldChg chg="modSp add mod">
        <pc:chgData name="Johnson, Chad" userId="29e26967-ee32-4210-a1e6-19e5305e9c5f" providerId="ADAL" clId="{03A930F8-DB54-45F8-A324-66A3A3C324E4}" dt="2020-02-19T15:09:12.473" v="1080" actId="255"/>
        <pc:sldMkLst>
          <pc:docMk/>
          <pc:sldMk cId="3484472548" sldId="258"/>
        </pc:sldMkLst>
        <pc:spChg chg="mod">
          <ac:chgData name="Johnson, Chad" userId="29e26967-ee32-4210-a1e6-19e5305e9c5f" providerId="ADAL" clId="{03A930F8-DB54-45F8-A324-66A3A3C324E4}" dt="2020-02-19T14:17:27.974" v="357" actId="20577"/>
          <ac:spMkLst>
            <pc:docMk/>
            <pc:sldMk cId="3484472548" sldId="258"/>
            <ac:spMk id="2" creationId="{1D3C89E3-37E4-4307-93DF-D979E5C95F16}"/>
          </ac:spMkLst>
        </pc:spChg>
        <pc:spChg chg="mod">
          <ac:chgData name="Johnson, Chad" userId="29e26967-ee32-4210-a1e6-19e5305e9c5f" providerId="ADAL" clId="{03A930F8-DB54-45F8-A324-66A3A3C324E4}" dt="2020-02-19T15:09:12.473" v="1080" actId="255"/>
          <ac:spMkLst>
            <pc:docMk/>
            <pc:sldMk cId="3484472548" sldId="258"/>
            <ac:spMk id="3" creationId="{EC6061B7-FD57-4B53-BF9F-FF92F7EC7191}"/>
          </ac:spMkLst>
        </pc:spChg>
      </pc:sldChg>
      <pc:sldChg chg="modSp add mod">
        <pc:chgData name="Johnson, Chad" userId="29e26967-ee32-4210-a1e6-19e5305e9c5f" providerId="ADAL" clId="{03A930F8-DB54-45F8-A324-66A3A3C324E4}" dt="2020-02-19T15:57:40.880" v="2591" actId="20577"/>
        <pc:sldMkLst>
          <pc:docMk/>
          <pc:sldMk cId="980444226" sldId="259"/>
        </pc:sldMkLst>
        <pc:spChg chg="mod">
          <ac:chgData name="Johnson, Chad" userId="29e26967-ee32-4210-a1e6-19e5305e9c5f" providerId="ADAL" clId="{03A930F8-DB54-45F8-A324-66A3A3C324E4}" dt="2020-02-19T15:57:40.880" v="2591" actId="20577"/>
          <ac:spMkLst>
            <pc:docMk/>
            <pc:sldMk cId="980444226" sldId="259"/>
            <ac:spMk id="3" creationId="{EC6061B7-FD57-4B53-BF9F-FF92F7EC7191}"/>
          </ac:spMkLst>
        </pc:spChg>
      </pc:sldChg>
      <pc:sldChg chg="del">
        <pc:chgData name="Johnson, Chad" userId="29e26967-ee32-4210-a1e6-19e5305e9c5f" providerId="ADAL" clId="{03A930F8-DB54-45F8-A324-66A3A3C324E4}" dt="2020-02-19T14:15:26.886" v="33" actId="47"/>
        <pc:sldMkLst>
          <pc:docMk/>
          <pc:sldMk cId="2278947287" sldId="259"/>
        </pc:sldMkLst>
      </pc:sldChg>
      <pc:sldChg chg="addSp delSp modSp add mod modAnim">
        <pc:chgData name="Johnson, Chad" userId="29e26967-ee32-4210-a1e6-19e5305e9c5f" providerId="ADAL" clId="{03A930F8-DB54-45F8-A324-66A3A3C324E4}" dt="2020-02-19T15:24:18.107" v="1864"/>
        <pc:sldMkLst>
          <pc:docMk/>
          <pc:sldMk cId="640462781" sldId="260"/>
        </pc:sldMkLst>
        <pc:spChg chg="mod">
          <ac:chgData name="Johnson, Chad" userId="29e26967-ee32-4210-a1e6-19e5305e9c5f" providerId="ADAL" clId="{03A930F8-DB54-45F8-A324-66A3A3C324E4}" dt="2020-02-19T15:17:26.355" v="1337" actId="20577"/>
          <ac:spMkLst>
            <pc:docMk/>
            <pc:sldMk cId="640462781" sldId="260"/>
            <ac:spMk id="2" creationId="{13F8FA9E-C153-4B3F-9D76-72CEAADBE2FC}"/>
          </ac:spMkLst>
        </pc:spChg>
        <pc:spChg chg="mod">
          <ac:chgData name="Johnson, Chad" userId="29e26967-ee32-4210-a1e6-19e5305e9c5f" providerId="ADAL" clId="{03A930F8-DB54-45F8-A324-66A3A3C324E4}" dt="2020-02-19T15:24:04.973" v="1859"/>
          <ac:spMkLst>
            <pc:docMk/>
            <pc:sldMk cId="640462781" sldId="260"/>
            <ac:spMk id="3" creationId="{0D0FD513-22E2-459F-9108-C43285E006F8}"/>
          </ac:spMkLst>
        </pc:spChg>
        <pc:spChg chg="add del">
          <ac:chgData name="Johnson, Chad" userId="29e26967-ee32-4210-a1e6-19e5305e9c5f" providerId="ADAL" clId="{03A930F8-DB54-45F8-A324-66A3A3C324E4}" dt="2020-02-19T15:24:07.208" v="1861"/>
          <ac:spMkLst>
            <pc:docMk/>
            <pc:sldMk cId="640462781" sldId="260"/>
            <ac:spMk id="4" creationId="{0B4C2428-572A-4ADB-B6BE-F9B7482D85D3}"/>
          </ac:spMkLst>
        </pc:spChg>
        <pc:picChg chg="add del">
          <ac:chgData name="Johnson, Chad" userId="29e26967-ee32-4210-a1e6-19e5305e9c5f" providerId="ADAL" clId="{03A930F8-DB54-45F8-A324-66A3A3C324E4}" dt="2020-02-19T15:22:15.464" v="1738" actId="478"/>
          <ac:picMkLst>
            <pc:docMk/>
            <pc:sldMk cId="640462781" sldId="260"/>
            <ac:picMk id="2050" creationId="{3EAA0B94-8EE8-4414-97C3-AE445C68F089}"/>
          </ac:picMkLst>
        </pc:picChg>
        <pc:picChg chg="add mod">
          <ac:chgData name="Johnson, Chad" userId="29e26967-ee32-4210-a1e6-19e5305e9c5f" providerId="ADAL" clId="{03A930F8-DB54-45F8-A324-66A3A3C324E4}" dt="2020-02-19T15:22:21.774" v="1740" actId="1076"/>
          <ac:picMkLst>
            <pc:docMk/>
            <pc:sldMk cId="640462781" sldId="260"/>
            <ac:picMk id="2052" creationId="{E750CC4B-6013-4616-8664-8F4AD0837F58}"/>
          </ac:picMkLst>
        </pc:picChg>
        <pc:picChg chg="add">
          <ac:chgData name="Johnson, Chad" userId="29e26967-ee32-4210-a1e6-19e5305e9c5f" providerId="ADAL" clId="{03A930F8-DB54-45F8-A324-66A3A3C324E4}" dt="2020-02-19T15:24:11.443" v="1862"/>
          <ac:picMkLst>
            <pc:docMk/>
            <pc:sldMk cId="640462781" sldId="260"/>
            <ac:picMk id="2054" creationId="{1AFEA4C8-48DC-498A-9347-82429E87418D}"/>
          </ac:picMkLst>
        </pc:picChg>
      </pc:sldChg>
      <pc:sldChg chg="del">
        <pc:chgData name="Johnson, Chad" userId="29e26967-ee32-4210-a1e6-19e5305e9c5f" providerId="ADAL" clId="{03A930F8-DB54-45F8-A324-66A3A3C324E4}" dt="2020-02-19T14:15:26.886" v="33" actId="47"/>
        <pc:sldMkLst>
          <pc:docMk/>
          <pc:sldMk cId="3444993332" sldId="260"/>
        </pc:sldMkLst>
      </pc:sldChg>
      <pc:sldChg chg="modSp add">
        <pc:chgData name="Johnson, Chad" userId="29e26967-ee32-4210-a1e6-19e5305e9c5f" providerId="ADAL" clId="{03A930F8-DB54-45F8-A324-66A3A3C324E4}" dt="2020-02-19T15:37:05.780" v="2165" actId="255"/>
        <pc:sldMkLst>
          <pc:docMk/>
          <pc:sldMk cId="3324732975" sldId="261"/>
        </pc:sldMkLst>
        <pc:spChg chg="mod">
          <ac:chgData name="Johnson, Chad" userId="29e26967-ee32-4210-a1e6-19e5305e9c5f" providerId="ADAL" clId="{03A930F8-DB54-45F8-A324-66A3A3C324E4}" dt="2020-02-19T15:32:49.976" v="1880" actId="20577"/>
          <ac:spMkLst>
            <pc:docMk/>
            <pc:sldMk cId="3324732975" sldId="261"/>
            <ac:spMk id="2" creationId="{C9AD3AC0-3210-441F-834F-13199451A37D}"/>
          </ac:spMkLst>
        </pc:spChg>
        <pc:spChg chg="mod">
          <ac:chgData name="Johnson, Chad" userId="29e26967-ee32-4210-a1e6-19e5305e9c5f" providerId="ADAL" clId="{03A930F8-DB54-45F8-A324-66A3A3C324E4}" dt="2020-02-19T15:37:05.780" v="2165" actId="255"/>
          <ac:spMkLst>
            <pc:docMk/>
            <pc:sldMk cId="3324732975" sldId="261"/>
            <ac:spMk id="3" creationId="{CC4B4849-8A1D-4FA6-9255-5A7389433F11}"/>
          </ac:spMkLst>
        </pc:spChg>
      </pc:sldChg>
      <pc:sldChg chg="del">
        <pc:chgData name="Johnson, Chad" userId="29e26967-ee32-4210-a1e6-19e5305e9c5f" providerId="ADAL" clId="{03A930F8-DB54-45F8-A324-66A3A3C324E4}" dt="2020-02-19T14:15:26.886" v="33" actId="47"/>
        <pc:sldMkLst>
          <pc:docMk/>
          <pc:sldMk cId="3653298818" sldId="261"/>
        </pc:sldMkLst>
      </pc:sldChg>
      <pc:sldChg chg="del">
        <pc:chgData name="Johnson, Chad" userId="29e26967-ee32-4210-a1e6-19e5305e9c5f" providerId="ADAL" clId="{03A930F8-DB54-45F8-A324-66A3A3C324E4}" dt="2020-02-19T14:15:26.886" v="33" actId="47"/>
        <pc:sldMkLst>
          <pc:docMk/>
          <pc:sldMk cId="675361043" sldId="262"/>
        </pc:sldMkLst>
      </pc:sldChg>
      <pc:sldChg chg="modSp add mod">
        <pc:chgData name="Johnson, Chad" userId="29e26967-ee32-4210-a1e6-19e5305e9c5f" providerId="ADAL" clId="{03A930F8-DB54-45F8-A324-66A3A3C324E4}" dt="2020-02-19T15:46:39.647" v="2339" actId="20577"/>
        <pc:sldMkLst>
          <pc:docMk/>
          <pc:sldMk cId="1435058865" sldId="262"/>
        </pc:sldMkLst>
        <pc:spChg chg="mod">
          <ac:chgData name="Johnson, Chad" userId="29e26967-ee32-4210-a1e6-19e5305e9c5f" providerId="ADAL" clId="{03A930F8-DB54-45F8-A324-66A3A3C324E4}" dt="2020-02-19T15:46:39.647" v="2339" actId="20577"/>
          <ac:spMkLst>
            <pc:docMk/>
            <pc:sldMk cId="1435058865" sldId="262"/>
            <ac:spMk id="3" creationId="{CC4B4849-8A1D-4FA6-9255-5A7389433F11}"/>
          </ac:spMkLst>
        </pc:spChg>
      </pc:sldChg>
      <pc:sldChg chg="modSp add mod">
        <pc:chgData name="Johnson, Chad" userId="29e26967-ee32-4210-a1e6-19e5305e9c5f" providerId="ADAL" clId="{03A930F8-DB54-45F8-A324-66A3A3C324E4}" dt="2020-02-19T15:58:47.321" v="2648" actId="255"/>
        <pc:sldMkLst>
          <pc:docMk/>
          <pc:sldMk cId="2398135198" sldId="263"/>
        </pc:sldMkLst>
        <pc:spChg chg="mod">
          <ac:chgData name="Johnson, Chad" userId="29e26967-ee32-4210-a1e6-19e5305e9c5f" providerId="ADAL" clId="{03A930F8-DB54-45F8-A324-66A3A3C324E4}" dt="2020-02-19T15:57:51.096" v="2611" actId="20577"/>
          <ac:spMkLst>
            <pc:docMk/>
            <pc:sldMk cId="2398135198" sldId="263"/>
            <ac:spMk id="2" creationId="{59A2AB76-FDAF-4541-A2D1-A56C26F43702}"/>
          </ac:spMkLst>
        </pc:spChg>
        <pc:spChg chg="mod">
          <ac:chgData name="Johnson, Chad" userId="29e26967-ee32-4210-a1e6-19e5305e9c5f" providerId="ADAL" clId="{03A930F8-DB54-45F8-A324-66A3A3C324E4}" dt="2020-02-19T15:58:47.321" v="2648" actId="255"/>
          <ac:spMkLst>
            <pc:docMk/>
            <pc:sldMk cId="2398135198" sldId="263"/>
            <ac:spMk id="3" creationId="{0D1774A2-C436-4622-81F8-EF6796080A4F}"/>
          </ac:spMkLst>
        </pc:spChg>
      </pc:sldChg>
      <pc:sldChg chg="del">
        <pc:chgData name="Johnson, Chad" userId="29e26967-ee32-4210-a1e6-19e5305e9c5f" providerId="ADAL" clId="{03A930F8-DB54-45F8-A324-66A3A3C324E4}" dt="2020-02-19T14:15:26.886" v="33" actId="47"/>
        <pc:sldMkLst>
          <pc:docMk/>
          <pc:sldMk cId="949198447" sldId="264"/>
        </pc:sldMkLst>
      </pc:sldChg>
      <pc:sldChg chg="addSp delSp modSp add mod">
        <pc:chgData name="Johnson, Chad" userId="29e26967-ee32-4210-a1e6-19e5305e9c5f" providerId="ADAL" clId="{03A930F8-DB54-45F8-A324-66A3A3C324E4}" dt="2020-02-19T16:01:26.406" v="2656"/>
        <pc:sldMkLst>
          <pc:docMk/>
          <pc:sldMk cId="3967419702" sldId="264"/>
        </pc:sldMkLst>
        <pc:spChg chg="del">
          <ac:chgData name="Johnson, Chad" userId="29e26967-ee32-4210-a1e6-19e5305e9c5f" providerId="ADAL" clId="{03A930F8-DB54-45F8-A324-66A3A3C324E4}" dt="2020-02-19T16:01:19.467" v="2655" actId="478"/>
          <ac:spMkLst>
            <pc:docMk/>
            <pc:sldMk cId="3967419702" sldId="264"/>
            <ac:spMk id="2" creationId="{986E12C7-8E30-4032-8C55-2B853D203357}"/>
          </ac:spMkLst>
        </pc:spChg>
        <pc:spChg chg="del">
          <ac:chgData name="Johnson, Chad" userId="29e26967-ee32-4210-a1e6-19e5305e9c5f" providerId="ADAL" clId="{03A930F8-DB54-45F8-A324-66A3A3C324E4}" dt="2020-02-19T16:01:02.160" v="2650"/>
          <ac:spMkLst>
            <pc:docMk/>
            <pc:sldMk cId="3967419702" sldId="264"/>
            <ac:spMk id="3" creationId="{3F3683B4-AEEC-43AE-81C4-9A1D7B743514}"/>
          </ac:spMkLst>
        </pc:spChg>
        <pc:picChg chg="add mod">
          <ac:chgData name="Johnson, Chad" userId="29e26967-ee32-4210-a1e6-19e5305e9c5f" providerId="ADAL" clId="{03A930F8-DB54-45F8-A324-66A3A3C324E4}" dt="2020-02-19T16:01:26.406" v="2656"/>
          <ac:picMkLst>
            <pc:docMk/>
            <pc:sldMk cId="3967419702" sldId="264"/>
            <ac:picMk id="3074" creationId="{F82F15EF-6A70-440D-AE62-9839E9A99E40}"/>
          </ac:picMkLst>
        </pc:picChg>
      </pc:sldChg>
      <pc:sldChg chg="del">
        <pc:chgData name="Johnson, Chad" userId="29e26967-ee32-4210-a1e6-19e5305e9c5f" providerId="ADAL" clId="{03A930F8-DB54-45F8-A324-66A3A3C324E4}" dt="2020-02-19T14:15:26.886" v="33" actId="47"/>
        <pc:sldMkLst>
          <pc:docMk/>
          <pc:sldMk cId="445266781" sldId="265"/>
        </pc:sldMkLst>
      </pc:sldChg>
      <pc:sldChg chg="modSp add mod">
        <pc:chgData name="Johnson, Chad" userId="29e26967-ee32-4210-a1e6-19e5305e9c5f" providerId="ADAL" clId="{03A930F8-DB54-45F8-A324-66A3A3C324E4}" dt="2020-02-19T18:24:35.469" v="5079" actId="20577"/>
        <pc:sldMkLst>
          <pc:docMk/>
          <pc:sldMk cId="1009212820" sldId="265"/>
        </pc:sldMkLst>
        <pc:spChg chg="mod">
          <ac:chgData name="Johnson, Chad" userId="29e26967-ee32-4210-a1e6-19e5305e9c5f" providerId="ADAL" clId="{03A930F8-DB54-45F8-A324-66A3A3C324E4}" dt="2020-02-19T16:01:44.410" v="2674" actId="20577"/>
          <ac:spMkLst>
            <pc:docMk/>
            <pc:sldMk cId="1009212820" sldId="265"/>
            <ac:spMk id="2" creationId="{6C50897A-EB0D-42D6-A303-A71039E5E582}"/>
          </ac:spMkLst>
        </pc:spChg>
        <pc:spChg chg="mod">
          <ac:chgData name="Johnson, Chad" userId="29e26967-ee32-4210-a1e6-19e5305e9c5f" providerId="ADAL" clId="{03A930F8-DB54-45F8-A324-66A3A3C324E4}" dt="2020-02-19T18:24:35.469" v="5079" actId="20577"/>
          <ac:spMkLst>
            <pc:docMk/>
            <pc:sldMk cId="1009212820" sldId="265"/>
            <ac:spMk id="3" creationId="{81D96985-0B3F-445D-850A-6AD7B7276B71}"/>
          </ac:spMkLst>
        </pc:spChg>
      </pc:sldChg>
      <pc:sldChg chg="del">
        <pc:chgData name="Johnson, Chad" userId="29e26967-ee32-4210-a1e6-19e5305e9c5f" providerId="ADAL" clId="{03A930F8-DB54-45F8-A324-66A3A3C324E4}" dt="2020-02-19T14:15:26.886" v="33" actId="47"/>
        <pc:sldMkLst>
          <pc:docMk/>
          <pc:sldMk cId="578229502" sldId="266"/>
        </pc:sldMkLst>
      </pc:sldChg>
      <pc:sldChg chg="addSp delSp modSp add mod">
        <pc:chgData name="Johnson, Chad" userId="29e26967-ee32-4210-a1e6-19e5305e9c5f" providerId="ADAL" clId="{03A930F8-DB54-45F8-A324-66A3A3C324E4}" dt="2020-02-19T16:13:42.678" v="3020" actId="1076"/>
        <pc:sldMkLst>
          <pc:docMk/>
          <pc:sldMk cId="2540783976" sldId="266"/>
        </pc:sldMkLst>
        <pc:spChg chg="del">
          <ac:chgData name="Johnson, Chad" userId="29e26967-ee32-4210-a1e6-19e5305e9c5f" providerId="ADAL" clId="{03A930F8-DB54-45F8-A324-66A3A3C324E4}" dt="2020-02-19T16:05:55.830" v="3006"/>
          <ac:spMkLst>
            <pc:docMk/>
            <pc:sldMk cId="2540783976" sldId="266"/>
            <ac:spMk id="2" creationId="{C2A3D2D4-46F6-4025-97BF-21537CD01896}"/>
          </ac:spMkLst>
        </pc:spChg>
        <pc:spChg chg="del">
          <ac:chgData name="Johnson, Chad" userId="29e26967-ee32-4210-a1e6-19e5305e9c5f" providerId="ADAL" clId="{03A930F8-DB54-45F8-A324-66A3A3C324E4}" dt="2020-02-19T16:05:55.830" v="3006"/>
          <ac:spMkLst>
            <pc:docMk/>
            <pc:sldMk cId="2540783976" sldId="266"/>
            <ac:spMk id="3" creationId="{0EB8F5B2-9B6C-4077-AF80-B5BC265638E1}"/>
          </ac:spMkLst>
        </pc:spChg>
        <pc:picChg chg="add mod modCrop">
          <ac:chgData name="Johnson, Chad" userId="29e26967-ee32-4210-a1e6-19e5305e9c5f" providerId="ADAL" clId="{03A930F8-DB54-45F8-A324-66A3A3C324E4}" dt="2020-02-19T16:13:42.678" v="3020" actId="1076"/>
          <ac:picMkLst>
            <pc:docMk/>
            <pc:sldMk cId="2540783976" sldId="266"/>
            <ac:picMk id="4" creationId="{463A44C7-F948-467A-91A4-B6E2B9EF5C87}"/>
          </ac:picMkLst>
        </pc:picChg>
      </pc:sldChg>
      <pc:sldChg chg="modSp add mod">
        <pc:chgData name="Johnson, Chad" userId="29e26967-ee32-4210-a1e6-19e5305e9c5f" providerId="ADAL" clId="{03A930F8-DB54-45F8-A324-66A3A3C324E4}" dt="2020-02-19T16:26:11.560" v="3766" actId="20577"/>
        <pc:sldMkLst>
          <pc:docMk/>
          <pc:sldMk cId="1637573031" sldId="267"/>
        </pc:sldMkLst>
        <pc:spChg chg="mod">
          <ac:chgData name="Johnson, Chad" userId="29e26967-ee32-4210-a1e6-19e5305e9c5f" providerId="ADAL" clId="{03A930F8-DB54-45F8-A324-66A3A3C324E4}" dt="2020-02-19T16:20:13.902" v="3027" actId="20577"/>
          <ac:spMkLst>
            <pc:docMk/>
            <pc:sldMk cId="1637573031" sldId="267"/>
            <ac:spMk id="2" creationId="{94549C09-DCF5-4BC2-B68B-4AA14933E075}"/>
          </ac:spMkLst>
        </pc:spChg>
        <pc:spChg chg="mod">
          <ac:chgData name="Johnson, Chad" userId="29e26967-ee32-4210-a1e6-19e5305e9c5f" providerId="ADAL" clId="{03A930F8-DB54-45F8-A324-66A3A3C324E4}" dt="2020-02-19T16:26:11.560" v="3766" actId="20577"/>
          <ac:spMkLst>
            <pc:docMk/>
            <pc:sldMk cId="1637573031" sldId="267"/>
            <ac:spMk id="3" creationId="{1DE3F3BE-6ED7-4CD7-8FB4-4491AE64BF1B}"/>
          </ac:spMkLst>
        </pc:spChg>
      </pc:sldChg>
      <pc:sldChg chg="del">
        <pc:chgData name="Johnson, Chad" userId="29e26967-ee32-4210-a1e6-19e5305e9c5f" providerId="ADAL" clId="{03A930F8-DB54-45F8-A324-66A3A3C324E4}" dt="2020-02-19T14:15:26.886" v="33" actId="47"/>
        <pc:sldMkLst>
          <pc:docMk/>
          <pc:sldMk cId="3987405281" sldId="267"/>
        </pc:sldMkLst>
      </pc:sldChg>
      <pc:sldChg chg="del">
        <pc:chgData name="Johnson, Chad" userId="29e26967-ee32-4210-a1e6-19e5305e9c5f" providerId="ADAL" clId="{03A930F8-DB54-45F8-A324-66A3A3C324E4}" dt="2020-02-19T14:15:26.886" v="33" actId="47"/>
        <pc:sldMkLst>
          <pc:docMk/>
          <pc:sldMk cId="2119515995" sldId="268"/>
        </pc:sldMkLst>
      </pc:sldChg>
      <pc:sldChg chg="addSp delSp modSp add setBg">
        <pc:chgData name="Johnson, Chad" userId="29e26967-ee32-4210-a1e6-19e5305e9c5f" providerId="ADAL" clId="{03A930F8-DB54-45F8-A324-66A3A3C324E4}" dt="2020-02-19T16:30:46.266" v="3778" actId="14100"/>
        <pc:sldMkLst>
          <pc:docMk/>
          <pc:sldMk cId="4201744595" sldId="268"/>
        </pc:sldMkLst>
        <pc:spChg chg="del">
          <ac:chgData name="Johnson, Chad" userId="29e26967-ee32-4210-a1e6-19e5305e9c5f" providerId="ADAL" clId="{03A930F8-DB54-45F8-A324-66A3A3C324E4}" dt="2020-02-19T16:29:21.169" v="3768"/>
          <ac:spMkLst>
            <pc:docMk/>
            <pc:sldMk cId="4201744595" sldId="268"/>
            <ac:spMk id="2" creationId="{DBFF8B7F-DCDE-4B8A-A6AC-39D6581B1FE6}"/>
          </ac:spMkLst>
        </pc:spChg>
        <pc:spChg chg="del">
          <ac:chgData name="Johnson, Chad" userId="29e26967-ee32-4210-a1e6-19e5305e9c5f" providerId="ADAL" clId="{03A930F8-DB54-45F8-A324-66A3A3C324E4}" dt="2020-02-19T16:29:21.169" v="3768"/>
          <ac:spMkLst>
            <pc:docMk/>
            <pc:sldMk cId="4201744595" sldId="268"/>
            <ac:spMk id="3" creationId="{1A5B4C3A-FBF3-4039-8AC2-F8A38C1FF8FC}"/>
          </ac:spMkLst>
        </pc:spChg>
        <pc:picChg chg="add mod">
          <ac:chgData name="Johnson, Chad" userId="29e26967-ee32-4210-a1e6-19e5305e9c5f" providerId="ADAL" clId="{03A930F8-DB54-45F8-A324-66A3A3C324E4}" dt="2020-02-19T16:30:46.266" v="3778" actId="14100"/>
          <ac:picMkLst>
            <pc:docMk/>
            <pc:sldMk cId="4201744595" sldId="268"/>
            <ac:picMk id="4098" creationId="{AF862279-167B-4FAF-9C13-0487EF5E65B6}"/>
          </ac:picMkLst>
        </pc:picChg>
      </pc:sldChg>
      <pc:sldChg chg="del">
        <pc:chgData name="Johnson, Chad" userId="29e26967-ee32-4210-a1e6-19e5305e9c5f" providerId="ADAL" clId="{03A930F8-DB54-45F8-A324-66A3A3C324E4}" dt="2020-02-19T14:15:26.886" v="33" actId="47"/>
        <pc:sldMkLst>
          <pc:docMk/>
          <pc:sldMk cId="2128072975" sldId="269"/>
        </pc:sldMkLst>
      </pc:sldChg>
      <pc:sldChg chg="addSp modSp add">
        <pc:chgData name="Johnson, Chad" userId="29e26967-ee32-4210-a1e6-19e5305e9c5f" providerId="ADAL" clId="{03A930F8-DB54-45F8-A324-66A3A3C324E4}" dt="2020-02-19T16:51:42.215" v="3805" actId="14100"/>
        <pc:sldMkLst>
          <pc:docMk/>
          <pc:sldMk cId="2755570344" sldId="269"/>
        </pc:sldMkLst>
        <pc:picChg chg="add mod">
          <ac:chgData name="Johnson, Chad" userId="29e26967-ee32-4210-a1e6-19e5305e9c5f" providerId="ADAL" clId="{03A930F8-DB54-45F8-A324-66A3A3C324E4}" dt="2020-02-19T16:51:42.215" v="3805" actId="14100"/>
          <ac:picMkLst>
            <pc:docMk/>
            <pc:sldMk cId="2755570344" sldId="269"/>
            <ac:picMk id="7170" creationId="{1D7DA243-FD4A-4058-9277-99F426687EDE}"/>
          </ac:picMkLst>
        </pc:picChg>
      </pc:sldChg>
      <pc:sldChg chg="addSp delSp modSp add del">
        <pc:chgData name="Johnson, Chad" userId="29e26967-ee32-4210-a1e6-19e5305e9c5f" providerId="ADAL" clId="{03A930F8-DB54-45F8-A324-66A3A3C324E4}" dt="2020-02-19T16:42:37.431" v="3801" actId="2696"/>
        <pc:sldMkLst>
          <pc:docMk/>
          <pc:sldMk cId="2846424849" sldId="269"/>
        </pc:sldMkLst>
        <pc:picChg chg="del">
          <ac:chgData name="Johnson, Chad" userId="29e26967-ee32-4210-a1e6-19e5305e9c5f" providerId="ADAL" clId="{03A930F8-DB54-45F8-A324-66A3A3C324E4}" dt="2020-02-19T16:35:25.568" v="3780" actId="478"/>
          <ac:picMkLst>
            <pc:docMk/>
            <pc:sldMk cId="2846424849" sldId="269"/>
            <ac:picMk id="4098" creationId="{AF862279-167B-4FAF-9C13-0487EF5E65B6}"/>
          </ac:picMkLst>
        </pc:picChg>
        <pc:picChg chg="add mod">
          <ac:chgData name="Johnson, Chad" userId="29e26967-ee32-4210-a1e6-19e5305e9c5f" providerId="ADAL" clId="{03A930F8-DB54-45F8-A324-66A3A3C324E4}" dt="2020-02-19T16:35:42.985" v="3785"/>
          <ac:picMkLst>
            <pc:docMk/>
            <pc:sldMk cId="2846424849" sldId="269"/>
            <ac:picMk id="5122" creationId="{F38ED9D7-32DE-44BC-B80A-614B88C31D7C}"/>
          </ac:picMkLst>
        </pc:picChg>
      </pc:sldChg>
      <pc:sldChg chg="addSp delSp modSp add del mod">
        <pc:chgData name="Johnson, Chad" userId="29e26967-ee32-4210-a1e6-19e5305e9c5f" providerId="ADAL" clId="{03A930F8-DB54-45F8-A324-66A3A3C324E4}" dt="2020-02-19T16:42:37.431" v="3801" actId="2696"/>
        <pc:sldMkLst>
          <pc:docMk/>
          <pc:sldMk cId="108357128" sldId="270"/>
        </pc:sldMkLst>
        <pc:spChg chg="add mod">
          <ac:chgData name="Johnson, Chad" userId="29e26967-ee32-4210-a1e6-19e5305e9c5f" providerId="ADAL" clId="{03A930F8-DB54-45F8-A324-66A3A3C324E4}" dt="2020-02-19T16:36:34.610" v="3787"/>
          <ac:spMkLst>
            <pc:docMk/>
            <pc:sldMk cId="108357128" sldId="270"/>
            <ac:spMk id="2" creationId="{254DBEA9-3E39-4C2D-9CA6-138469B0AB8D}"/>
          </ac:spMkLst>
        </pc:spChg>
        <pc:spChg chg="add mod">
          <ac:chgData name="Johnson, Chad" userId="29e26967-ee32-4210-a1e6-19e5305e9c5f" providerId="ADAL" clId="{03A930F8-DB54-45F8-A324-66A3A3C324E4}" dt="2020-02-19T16:37:16.035" v="3800"/>
          <ac:spMkLst>
            <pc:docMk/>
            <pc:sldMk cId="108357128" sldId="270"/>
            <ac:spMk id="3" creationId="{B3B05F13-A2B6-4AD1-BD7B-AF09499B78BC}"/>
          </ac:spMkLst>
        </pc:spChg>
        <pc:spChg chg="add del">
          <ac:chgData name="Johnson, Chad" userId="29e26967-ee32-4210-a1e6-19e5305e9c5f" providerId="ADAL" clId="{03A930F8-DB54-45F8-A324-66A3A3C324E4}" dt="2020-02-19T16:36:38.120" v="3789"/>
          <ac:spMkLst>
            <pc:docMk/>
            <pc:sldMk cId="108357128" sldId="270"/>
            <ac:spMk id="4" creationId="{8964EC81-6636-466E-BFCE-3DD2AD28C9F9}"/>
          </ac:spMkLst>
        </pc:spChg>
        <pc:picChg chg="add del">
          <ac:chgData name="Johnson, Chad" userId="29e26967-ee32-4210-a1e6-19e5305e9c5f" providerId="ADAL" clId="{03A930F8-DB54-45F8-A324-66A3A3C324E4}" dt="2020-02-19T16:36:38.120" v="3789"/>
          <ac:picMkLst>
            <pc:docMk/>
            <pc:sldMk cId="108357128" sldId="270"/>
            <ac:picMk id="6146" creationId="{4B63E684-BA56-4D73-B4A3-658E5C858A81}"/>
          </ac:picMkLst>
        </pc:picChg>
      </pc:sldChg>
      <pc:sldChg chg="modSp add mod">
        <pc:chgData name="Johnson, Chad" userId="29e26967-ee32-4210-a1e6-19e5305e9c5f" providerId="ADAL" clId="{03A930F8-DB54-45F8-A324-66A3A3C324E4}" dt="2020-02-19T16:58:44.985" v="4231" actId="255"/>
        <pc:sldMkLst>
          <pc:docMk/>
          <pc:sldMk cId="3447648093" sldId="270"/>
        </pc:sldMkLst>
        <pc:spChg chg="mod">
          <ac:chgData name="Johnson, Chad" userId="29e26967-ee32-4210-a1e6-19e5305e9c5f" providerId="ADAL" clId="{03A930F8-DB54-45F8-A324-66A3A3C324E4}" dt="2020-02-19T16:55:57.691" v="3850" actId="20577"/>
          <ac:spMkLst>
            <pc:docMk/>
            <pc:sldMk cId="3447648093" sldId="270"/>
            <ac:spMk id="2" creationId="{C21789A5-56F2-46FC-8CF3-128B21462E4E}"/>
          </ac:spMkLst>
        </pc:spChg>
        <pc:spChg chg="mod">
          <ac:chgData name="Johnson, Chad" userId="29e26967-ee32-4210-a1e6-19e5305e9c5f" providerId="ADAL" clId="{03A930F8-DB54-45F8-A324-66A3A3C324E4}" dt="2020-02-19T16:58:44.985" v="4231" actId="255"/>
          <ac:spMkLst>
            <pc:docMk/>
            <pc:sldMk cId="3447648093" sldId="270"/>
            <ac:spMk id="3" creationId="{C458F48C-2CB0-4381-ADCD-97C06CC2904A}"/>
          </ac:spMkLst>
        </pc:spChg>
      </pc:sldChg>
      <pc:sldChg chg="del">
        <pc:chgData name="Johnson, Chad" userId="29e26967-ee32-4210-a1e6-19e5305e9c5f" providerId="ADAL" clId="{03A930F8-DB54-45F8-A324-66A3A3C324E4}" dt="2020-02-19T14:15:26.886" v="33" actId="47"/>
        <pc:sldMkLst>
          <pc:docMk/>
          <pc:sldMk cId="4254100007" sldId="270"/>
        </pc:sldMkLst>
      </pc:sldChg>
      <pc:sldChg chg="del">
        <pc:chgData name="Johnson, Chad" userId="29e26967-ee32-4210-a1e6-19e5305e9c5f" providerId="ADAL" clId="{03A930F8-DB54-45F8-A324-66A3A3C324E4}" dt="2020-02-19T14:15:26.886" v="33" actId="47"/>
        <pc:sldMkLst>
          <pc:docMk/>
          <pc:sldMk cId="1343183443" sldId="271"/>
        </pc:sldMkLst>
      </pc:sldChg>
      <pc:sldChg chg="addSp modSp add mod">
        <pc:chgData name="Johnson, Chad" userId="29e26967-ee32-4210-a1e6-19e5305e9c5f" providerId="ADAL" clId="{03A930F8-DB54-45F8-A324-66A3A3C324E4}" dt="2020-02-19T18:56:13.360" v="5831" actId="255"/>
        <pc:sldMkLst>
          <pc:docMk/>
          <pc:sldMk cId="2977350521" sldId="271"/>
        </pc:sldMkLst>
        <pc:spChg chg="add mod">
          <ac:chgData name="Johnson, Chad" userId="29e26967-ee32-4210-a1e6-19e5305e9c5f" providerId="ADAL" clId="{03A930F8-DB54-45F8-A324-66A3A3C324E4}" dt="2020-02-19T18:06:50.428" v="4252" actId="20577"/>
          <ac:spMkLst>
            <pc:docMk/>
            <pc:sldMk cId="2977350521" sldId="271"/>
            <ac:spMk id="2" creationId="{B191225D-AD56-4B93-B54C-F78D07BFB5E7}"/>
          </ac:spMkLst>
        </pc:spChg>
        <pc:spChg chg="add mod">
          <ac:chgData name="Johnson, Chad" userId="29e26967-ee32-4210-a1e6-19e5305e9c5f" providerId="ADAL" clId="{03A930F8-DB54-45F8-A324-66A3A3C324E4}" dt="2020-02-19T18:56:13.360" v="5831" actId="255"/>
          <ac:spMkLst>
            <pc:docMk/>
            <pc:sldMk cId="2977350521" sldId="271"/>
            <ac:spMk id="3" creationId="{68CE0BFC-CC50-43E3-AB4D-F6D92531B2C7}"/>
          </ac:spMkLst>
        </pc:spChg>
      </pc:sldChg>
      <pc:sldChg chg="modSp add mod">
        <pc:chgData name="Johnson, Chad" userId="29e26967-ee32-4210-a1e6-19e5305e9c5f" providerId="ADAL" clId="{03A930F8-DB54-45F8-A324-66A3A3C324E4}" dt="2020-02-19T18:35:18.577" v="5830" actId="255"/>
        <pc:sldMkLst>
          <pc:docMk/>
          <pc:sldMk cId="2483016329" sldId="272"/>
        </pc:sldMkLst>
        <pc:spChg chg="mod">
          <ac:chgData name="Johnson, Chad" userId="29e26967-ee32-4210-a1e6-19e5305e9c5f" providerId="ADAL" clId="{03A930F8-DB54-45F8-A324-66A3A3C324E4}" dt="2020-02-19T18:35:18.577" v="5830" actId="255"/>
          <ac:spMkLst>
            <pc:docMk/>
            <pc:sldMk cId="2483016329" sldId="272"/>
            <ac:spMk id="3" creationId="{68CE0BFC-CC50-43E3-AB4D-F6D92531B2C7}"/>
          </ac:spMkLst>
        </pc:spChg>
      </pc:sldChg>
      <pc:sldChg chg="del">
        <pc:chgData name="Johnson, Chad" userId="29e26967-ee32-4210-a1e6-19e5305e9c5f" providerId="ADAL" clId="{03A930F8-DB54-45F8-A324-66A3A3C324E4}" dt="2020-02-19T14:15:26.886" v="33" actId="47"/>
        <pc:sldMkLst>
          <pc:docMk/>
          <pc:sldMk cId="3520541289" sldId="272"/>
        </pc:sldMkLst>
      </pc:sldChg>
      <pc:sldChg chg="addSp delSp add ord">
        <pc:chgData name="Johnson, Chad" userId="29e26967-ee32-4210-a1e6-19e5305e9c5f" providerId="ADAL" clId="{03A930F8-DB54-45F8-A324-66A3A3C324E4}" dt="2020-02-19T18:56:16.246" v="5833"/>
        <pc:sldMkLst>
          <pc:docMk/>
          <pc:sldMk cId="839148161" sldId="273"/>
        </pc:sldMkLst>
        <pc:spChg chg="del">
          <ac:chgData name="Johnson, Chad" userId="29e26967-ee32-4210-a1e6-19e5305e9c5f" providerId="ADAL" clId="{03A930F8-DB54-45F8-A324-66A3A3C324E4}" dt="2020-02-19T18:30:44.887" v="5684"/>
          <ac:spMkLst>
            <pc:docMk/>
            <pc:sldMk cId="839148161" sldId="273"/>
            <ac:spMk id="2" creationId="{59F3338A-C484-441B-8D22-D3E2C645844C}"/>
          </ac:spMkLst>
        </pc:spChg>
        <pc:spChg chg="del">
          <ac:chgData name="Johnson, Chad" userId="29e26967-ee32-4210-a1e6-19e5305e9c5f" providerId="ADAL" clId="{03A930F8-DB54-45F8-A324-66A3A3C324E4}" dt="2020-02-19T18:30:44.887" v="5684"/>
          <ac:spMkLst>
            <pc:docMk/>
            <pc:sldMk cId="839148161" sldId="273"/>
            <ac:spMk id="3" creationId="{327A8B6B-D867-4BA7-BADD-3CA02B444878}"/>
          </ac:spMkLst>
        </pc:spChg>
        <pc:picChg chg="add">
          <ac:chgData name="Johnson, Chad" userId="29e26967-ee32-4210-a1e6-19e5305e9c5f" providerId="ADAL" clId="{03A930F8-DB54-45F8-A324-66A3A3C324E4}" dt="2020-02-19T18:31:03.268" v="5685"/>
          <ac:picMkLst>
            <pc:docMk/>
            <pc:sldMk cId="839148161" sldId="273"/>
            <ac:picMk id="4" creationId="{5342EB6D-4B7A-46DE-A393-E4908C38605C}"/>
          </ac:picMkLst>
        </pc:picChg>
      </pc:sldChg>
      <pc:sldChg chg="del">
        <pc:chgData name="Johnson, Chad" userId="29e26967-ee32-4210-a1e6-19e5305e9c5f" providerId="ADAL" clId="{03A930F8-DB54-45F8-A324-66A3A3C324E4}" dt="2020-02-19T14:15:26.886" v="33" actId="47"/>
        <pc:sldMkLst>
          <pc:docMk/>
          <pc:sldMk cId="2627341514" sldId="273"/>
        </pc:sldMkLst>
      </pc:sldChg>
      <pc:sldChg chg="del">
        <pc:chgData name="Johnson, Chad" userId="29e26967-ee32-4210-a1e6-19e5305e9c5f" providerId="ADAL" clId="{03A930F8-DB54-45F8-A324-66A3A3C324E4}" dt="2020-02-19T14:15:26.886" v="33" actId="47"/>
        <pc:sldMkLst>
          <pc:docMk/>
          <pc:sldMk cId="719554763" sldId="274"/>
        </pc:sldMkLst>
      </pc:sldChg>
      <pc:sldChg chg="addSp delSp modSp add mod">
        <pc:chgData name="Johnson, Chad" userId="29e26967-ee32-4210-a1e6-19e5305e9c5f" providerId="ADAL" clId="{03A930F8-DB54-45F8-A324-66A3A3C324E4}" dt="2020-02-19T18:56:29.785" v="5848" actId="14100"/>
        <pc:sldMkLst>
          <pc:docMk/>
          <pc:sldMk cId="1817206533" sldId="274"/>
        </pc:sldMkLst>
        <pc:spChg chg="mod">
          <ac:chgData name="Johnson, Chad" userId="29e26967-ee32-4210-a1e6-19e5305e9c5f" providerId="ADAL" clId="{03A930F8-DB54-45F8-A324-66A3A3C324E4}" dt="2020-02-19T18:56:22.502" v="5845" actId="20577"/>
          <ac:spMkLst>
            <pc:docMk/>
            <pc:sldMk cId="1817206533" sldId="274"/>
            <ac:spMk id="2" creationId="{B1A3E97E-50F8-45ED-930E-7C1A00A15E1C}"/>
          </ac:spMkLst>
        </pc:spChg>
        <pc:spChg chg="del">
          <ac:chgData name="Johnson, Chad" userId="29e26967-ee32-4210-a1e6-19e5305e9c5f" providerId="ADAL" clId="{03A930F8-DB54-45F8-A324-66A3A3C324E4}" dt="2020-02-19T18:56:24.456" v="5846"/>
          <ac:spMkLst>
            <pc:docMk/>
            <pc:sldMk cId="1817206533" sldId="274"/>
            <ac:spMk id="3" creationId="{EDACEDAE-DDF7-4644-A192-E853DC0BC5CD}"/>
          </ac:spMkLst>
        </pc:spChg>
        <pc:picChg chg="add mod">
          <ac:chgData name="Johnson, Chad" userId="29e26967-ee32-4210-a1e6-19e5305e9c5f" providerId="ADAL" clId="{03A930F8-DB54-45F8-A324-66A3A3C324E4}" dt="2020-02-19T18:56:29.785" v="5848" actId="14100"/>
          <ac:picMkLst>
            <pc:docMk/>
            <pc:sldMk cId="1817206533" sldId="274"/>
            <ac:picMk id="4" creationId="{8467A63C-2B14-448D-80BE-D19AE67FE718}"/>
          </ac:picMkLst>
        </pc:picChg>
      </pc:sldChg>
      <pc:sldChg chg="modSp add mod">
        <pc:chgData name="Johnson, Chad" userId="29e26967-ee32-4210-a1e6-19e5305e9c5f" providerId="ADAL" clId="{03A930F8-DB54-45F8-A324-66A3A3C324E4}" dt="2020-02-19T19:23:43.067" v="6377" actId="255"/>
        <pc:sldMkLst>
          <pc:docMk/>
          <pc:sldMk cId="1741417160" sldId="275"/>
        </pc:sldMkLst>
        <pc:spChg chg="mod">
          <ac:chgData name="Johnson, Chad" userId="29e26967-ee32-4210-a1e6-19e5305e9c5f" providerId="ADAL" clId="{03A930F8-DB54-45F8-A324-66A3A3C324E4}" dt="2020-02-19T19:18:51.905" v="5870" actId="20577"/>
          <ac:spMkLst>
            <pc:docMk/>
            <pc:sldMk cId="1741417160" sldId="275"/>
            <ac:spMk id="2" creationId="{CE0D87BF-BDC3-4AB3-8601-16A8548D2C41}"/>
          </ac:spMkLst>
        </pc:spChg>
        <pc:spChg chg="mod">
          <ac:chgData name="Johnson, Chad" userId="29e26967-ee32-4210-a1e6-19e5305e9c5f" providerId="ADAL" clId="{03A930F8-DB54-45F8-A324-66A3A3C324E4}" dt="2020-02-19T19:23:43.067" v="6377" actId="255"/>
          <ac:spMkLst>
            <pc:docMk/>
            <pc:sldMk cId="1741417160" sldId="275"/>
            <ac:spMk id="3" creationId="{2E774407-F5F8-4FC8-8EDC-211E8B4FD2C2}"/>
          </ac:spMkLst>
        </pc:spChg>
      </pc:sldChg>
      <pc:sldChg chg="del">
        <pc:chgData name="Johnson, Chad" userId="29e26967-ee32-4210-a1e6-19e5305e9c5f" providerId="ADAL" clId="{03A930F8-DB54-45F8-A324-66A3A3C324E4}" dt="2020-02-19T14:15:26.886" v="33" actId="47"/>
        <pc:sldMkLst>
          <pc:docMk/>
          <pc:sldMk cId="2699229874" sldId="275"/>
        </pc:sldMkLst>
      </pc:sldChg>
      <pc:sldChg chg="del">
        <pc:chgData name="Johnson, Chad" userId="29e26967-ee32-4210-a1e6-19e5305e9c5f" providerId="ADAL" clId="{03A930F8-DB54-45F8-A324-66A3A3C324E4}" dt="2020-02-19T14:15:26.886" v="33" actId="47"/>
        <pc:sldMkLst>
          <pc:docMk/>
          <pc:sldMk cId="641709479" sldId="276"/>
        </pc:sldMkLst>
      </pc:sldChg>
      <pc:sldChg chg="modSp add mod">
        <pc:chgData name="Johnson, Chad" userId="29e26967-ee32-4210-a1e6-19e5305e9c5f" providerId="ADAL" clId="{03A930F8-DB54-45F8-A324-66A3A3C324E4}" dt="2020-02-19T20:01:40.298" v="7551" actId="20577"/>
        <pc:sldMkLst>
          <pc:docMk/>
          <pc:sldMk cId="1937227050" sldId="276"/>
        </pc:sldMkLst>
        <pc:spChg chg="mod">
          <ac:chgData name="Johnson, Chad" userId="29e26967-ee32-4210-a1e6-19e5305e9c5f" providerId="ADAL" clId="{03A930F8-DB54-45F8-A324-66A3A3C324E4}" dt="2020-02-19T20:01:40.298" v="7551" actId="20577"/>
          <ac:spMkLst>
            <pc:docMk/>
            <pc:sldMk cId="1937227050" sldId="276"/>
            <ac:spMk id="3" creationId="{2E774407-F5F8-4FC8-8EDC-211E8B4FD2C2}"/>
          </ac:spMkLst>
        </pc:spChg>
      </pc:sldChg>
      <pc:sldChg chg="del">
        <pc:chgData name="Johnson, Chad" userId="29e26967-ee32-4210-a1e6-19e5305e9c5f" providerId="ADAL" clId="{03A930F8-DB54-45F8-A324-66A3A3C324E4}" dt="2020-02-19T14:15:26.886" v="33" actId="47"/>
        <pc:sldMkLst>
          <pc:docMk/>
          <pc:sldMk cId="2209243150" sldId="277"/>
        </pc:sldMkLst>
      </pc:sldChg>
      <pc:sldChg chg="modSp add mod">
        <pc:chgData name="Johnson, Chad" userId="29e26967-ee32-4210-a1e6-19e5305e9c5f" providerId="ADAL" clId="{03A930F8-DB54-45F8-A324-66A3A3C324E4}" dt="2020-02-19T19:50:39.448" v="7019" actId="255"/>
        <pc:sldMkLst>
          <pc:docMk/>
          <pc:sldMk cId="3173760633" sldId="277"/>
        </pc:sldMkLst>
        <pc:spChg chg="mod">
          <ac:chgData name="Johnson, Chad" userId="29e26967-ee32-4210-a1e6-19e5305e9c5f" providerId="ADAL" clId="{03A930F8-DB54-45F8-A324-66A3A3C324E4}" dt="2020-02-19T19:50:39.448" v="7019" actId="255"/>
          <ac:spMkLst>
            <pc:docMk/>
            <pc:sldMk cId="3173760633" sldId="277"/>
            <ac:spMk id="3" creationId="{2E774407-F5F8-4FC8-8EDC-211E8B4FD2C2}"/>
          </ac:spMkLst>
        </pc:spChg>
      </pc:sldChg>
      <pc:sldChg chg="del">
        <pc:chgData name="Johnson, Chad" userId="29e26967-ee32-4210-a1e6-19e5305e9c5f" providerId="ADAL" clId="{03A930F8-DB54-45F8-A324-66A3A3C324E4}" dt="2020-02-19T14:15:26.886" v="33" actId="47"/>
        <pc:sldMkLst>
          <pc:docMk/>
          <pc:sldMk cId="2943136436" sldId="278"/>
        </pc:sldMkLst>
      </pc:sldChg>
      <pc:sldChg chg="addSp modSp add mod ord">
        <pc:chgData name="Johnson, Chad" userId="29e26967-ee32-4210-a1e6-19e5305e9c5f" providerId="ADAL" clId="{03A930F8-DB54-45F8-A324-66A3A3C324E4}" dt="2020-02-19T20:21:17.754" v="7773" actId="1076"/>
        <pc:sldMkLst>
          <pc:docMk/>
          <pc:sldMk cId="2969924492" sldId="278"/>
        </pc:sldMkLst>
        <pc:spChg chg="mod">
          <ac:chgData name="Johnson, Chad" userId="29e26967-ee32-4210-a1e6-19e5305e9c5f" providerId="ADAL" clId="{03A930F8-DB54-45F8-A324-66A3A3C324E4}" dt="2020-02-19T19:51:06.522" v="7057" actId="20577"/>
          <ac:spMkLst>
            <pc:docMk/>
            <pc:sldMk cId="2969924492" sldId="278"/>
            <ac:spMk id="2" creationId="{A275FC1A-B7AA-47A1-8DAE-9E34D0305056}"/>
          </ac:spMkLst>
        </pc:spChg>
        <pc:spChg chg="mod">
          <ac:chgData name="Johnson, Chad" userId="29e26967-ee32-4210-a1e6-19e5305e9c5f" providerId="ADAL" clId="{03A930F8-DB54-45F8-A324-66A3A3C324E4}" dt="2020-02-19T19:56:05.430" v="7228" actId="255"/>
          <ac:spMkLst>
            <pc:docMk/>
            <pc:sldMk cId="2969924492" sldId="278"/>
            <ac:spMk id="3" creationId="{3EAF1D15-BCA7-4108-8122-E8A9F557D3E4}"/>
          </ac:spMkLst>
        </pc:spChg>
        <pc:graphicFrameChg chg="add mod modGraphic">
          <ac:chgData name="Johnson, Chad" userId="29e26967-ee32-4210-a1e6-19e5305e9c5f" providerId="ADAL" clId="{03A930F8-DB54-45F8-A324-66A3A3C324E4}" dt="2020-02-19T20:21:17.754" v="7773" actId="1076"/>
          <ac:graphicFrameMkLst>
            <pc:docMk/>
            <pc:sldMk cId="2969924492" sldId="278"/>
            <ac:graphicFrameMk id="4" creationId="{70AEA632-4070-4E68-BBD6-7454C5441426}"/>
          </ac:graphicFrameMkLst>
        </pc:graphicFrameChg>
      </pc:sldChg>
      <pc:sldChg chg="addSp modSp add mod">
        <pc:chgData name="Johnson, Chad" userId="29e26967-ee32-4210-a1e6-19e5305e9c5f" providerId="ADAL" clId="{03A930F8-DB54-45F8-A324-66A3A3C324E4}" dt="2020-02-19T20:44:34.988" v="8895" actId="20577"/>
        <pc:sldMkLst>
          <pc:docMk/>
          <pc:sldMk cId="1593458324" sldId="279"/>
        </pc:sldMkLst>
        <pc:spChg chg="add mod">
          <ac:chgData name="Johnson, Chad" userId="29e26967-ee32-4210-a1e6-19e5305e9c5f" providerId="ADAL" clId="{03A930F8-DB54-45F8-A324-66A3A3C324E4}" dt="2020-02-19T19:57:00.818" v="7254" actId="20577"/>
          <ac:spMkLst>
            <pc:docMk/>
            <pc:sldMk cId="1593458324" sldId="279"/>
            <ac:spMk id="2" creationId="{4DB54F52-DA01-4A25-A7E5-1FF919E83E95}"/>
          </ac:spMkLst>
        </pc:spChg>
        <pc:spChg chg="add mod">
          <ac:chgData name="Johnson, Chad" userId="29e26967-ee32-4210-a1e6-19e5305e9c5f" providerId="ADAL" clId="{03A930F8-DB54-45F8-A324-66A3A3C324E4}" dt="2020-02-19T20:44:34.988" v="8895" actId="20577"/>
          <ac:spMkLst>
            <pc:docMk/>
            <pc:sldMk cId="1593458324" sldId="279"/>
            <ac:spMk id="3" creationId="{EE71AF41-2B6C-4C15-8179-5C2D0E2CE4E3}"/>
          </ac:spMkLst>
        </pc:spChg>
      </pc:sldChg>
      <pc:sldChg chg="del">
        <pc:chgData name="Johnson, Chad" userId="29e26967-ee32-4210-a1e6-19e5305e9c5f" providerId="ADAL" clId="{03A930F8-DB54-45F8-A324-66A3A3C324E4}" dt="2020-02-19T14:15:26.886" v="33" actId="47"/>
        <pc:sldMkLst>
          <pc:docMk/>
          <pc:sldMk cId="2612078200" sldId="279"/>
        </pc:sldMkLst>
      </pc:sldChg>
      <pc:sldChg chg="addSp modSp add mod">
        <pc:chgData name="Johnson, Chad" userId="29e26967-ee32-4210-a1e6-19e5305e9c5f" providerId="ADAL" clId="{03A930F8-DB54-45F8-A324-66A3A3C324E4}" dt="2020-02-19T20:44:09.124" v="8894" actId="20577"/>
        <pc:sldMkLst>
          <pc:docMk/>
          <pc:sldMk cId="2590165563" sldId="280"/>
        </pc:sldMkLst>
        <pc:spChg chg="add mod">
          <ac:chgData name="Johnson, Chad" userId="29e26967-ee32-4210-a1e6-19e5305e9c5f" providerId="ADAL" clId="{03A930F8-DB54-45F8-A324-66A3A3C324E4}" dt="2020-02-19T20:44:03.947" v="8891" actId="313"/>
          <ac:spMkLst>
            <pc:docMk/>
            <pc:sldMk cId="2590165563" sldId="280"/>
            <ac:spMk id="2" creationId="{9FAC61F7-6970-459F-8B3A-D65BF54F0E0C}"/>
          </ac:spMkLst>
        </pc:spChg>
        <pc:spChg chg="add mod">
          <ac:chgData name="Johnson, Chad" userId="29e26967-ee32-4210-a1e6-19e5305e9c5f" providerId="ADAL" clId="{03A930F8-DB54-45F8-A324-66A3A3C324E4}" dt="2020-02-19T20:44:09.124" v="8894" actId="20577"/>
          <ac:spMkLst>
            <pc:docMk/>
            <pc:sldMk cId="2590165563" sldId="280"/>
            <ac:spMk id="3" creationId="{5C2B7AA6-D21F-4502-A63E-7D5CE0C939B0}"/>
          </ac:spMkLst>
        </pc:spChg>
      </pc:sldChg>
      <pc:sldChg chg="del">
        <pc:chgData name="Johnson, Chad" userId="29e26967-ee32-4210-a1e6-19e5305e9c5f" providerId="ADAL" clId="{03A930F8-DB54-45F8-A324-66A3A3C324E4}" dt="2020-02-19T14:15:26.886" v="33" actId="47"/>
        <pc:sldMkLst>
          <pc:docMk/>
          <pc:sldMk cId="3210022111" sldId="280"/>
        </pc:sldMkLst>
      </pc:sldChg>
      <pc:sldChg chg="del">
        <pc:chgData name="Johnson, Chad" userId="29e26967-ee32-4210-a1e6-19e5305e9c5f" providerId="ADAL" clId="{03A930F8-DB54-45F8-A324-66A3A3C324E4}" dt="2020-02-19T14:15:26.886" v="33" actId="47"/>
        <pc:sldMkLst>
          <pc:docMk/>
          <pc:sldMk cId="245320591" sldId="281"/>
        </pc:sldMkLst>
      </pc:sldChg>
      <pc:sldChg chg="addSp delSp modSp add mod">
        <pc:chgData name="Johnson, Chad" userId="29e26967-ee32-4210-a1e6-19e5305e9c5f" providerId="ADAL" clId="{03A930F8-DB54-45F8-A324-66A3A3C324E4}" dt="2020-02-19T20:04:31.069" v="7625"/>
        <pc:sldMkLst>
          <pc:docMk/>
          <pc:sldMk cId="1821352052" sldId="281"/>
        </pc:sldMkLst>
        <pc:spChg chg="del">
          <ac:chgData name="Johnson, Chad" userId="29e26967-ee32-4210-a1e6-19e5305e9c5f" providerId="ADAL" clId="{03A930F8-DB54-45F8-A324-66A3A3C324E4}" dt="2020-02-19T20:04:15.635" v="7620"/>
          <ac:spMkLst>
            <pc:docMk/>
            <pc:sldMk cId="1821352052" sldId="281"/>
            <ac:spMk id="2" creationId="{B9EE7BED-572B-47D1-9AB3-3C855C355EEB}"/>
          </ac:spMkLst>
        </pc:spChg>
        <pc:spChg chg="del">
          <ac:chgData name="Johnson, Chad" userId="29e26967-ee32-4210-a1e6-19e5305e9c5f" providerId="ADAL" clId="{03A930F8-DB54-45F8-A324-66A3A3C324E4}" dt="2020-02-19T20:04:15.635" v="7620"/>
          <ac:spMkLst>
            <pc:docMk/>
            <pc:sldMk cId="1821352052" sldId="281"/>
            <ac:spMk id="3" creationId="{031DF7FD-7B46-449A-9168-00F11F59CA22}"/>
          </ac:spMkLst>
        </pc:spChg>
        <pc:picChg chg="add mod">
          <ac:chgData name="Johnson, Chad" userId="29e26967-ee32-4210-a1e6-19e5305e9c5f" providerId="ADAL" clId="{03A930F8-DB54-45F8-A324-66A3A3C324E4}" dt="2020-02-19T20:04:31.069" v="7625"/>
          <ac:picMkLst>
            <pc:docMk/>
            <pc:sldMk cId="1821352052" sldId="281"/>
            <ac:picMk id="4" creationId="{5EF71DA7-5783-4DE7-BF80-38E2C5513445}"/>
          </ac:picMkLst>
        </pc:picChg>
      </pc:sldChg>
      <pc:sldChg chg="del">
        <pc:chgData name="Johnson, Chad" userId="29e26967-ee32-4210-a1e6-19e5305e9c5f" providerId="ADAL" clId="{03A930F8-DB54-45F8-A324-66A3A3C324E4}" dt="2020-02-19T14:15:26.886" v="33" actId="47"/>
        <pc:sldMkLst>
          <pc:docMk/>
          <pc:sldMk cId="2727109538" sldId="282"/>
        </pc:sldMkLst>
      </pc:sldChg>
      <pc:sldChg chg="modSp add mod ord">
        <pc:chgData name="Johnson, Chad" userId="29e26967-ee32-4210-a1e6-19e5305e9c5f" providerId="ADAL" clId="{03A930F8-DB54-45F8-A324-66A3A3C324E4}" dt="2020-02-19T20:08:53.048" v="7722" actId="255"/>
        <pc:sldMkLst>
          <pc:docMk/>
          <pc:sldMk cId="3951084828" sldId="282"/>
        </pc:sldMkLst>
        <pc:spChg chg="mod">
          <ac:chgData name="Johnson, Chad" userId="29e26967-ee32-4210-a1e6-19e5305e9c5f" providerId="ADAL" clId="{03A930F8-DB54-45F8-A324-66A3A3C324E4}" dt="2020-02-19T20:06:16.586" v="7672" actId="20577"/>
          <ac:spMkLst>
            <pc:docMk/>
            <pc:sldMk cId="3951084828" sldId="282"/>
            <ac:spMk id="2" creationId="{406C3A32-18D4-4712-BA18-CFAB3D33AC40}"/>
          </ac:spMkLst>
        </pc:spChg>
        <pc:spChg chg="mod">
          <ac:chgData name="Johnson, Chad" userId="29e26967-ee32-4210-a1e6-19e5305e9c5f" providerId="ADAL" clId="{03A930F8-DB54-45F8-A324-66A3A3C324E4}" dt="2020-02-19T20:08:53.048" v="7722" actId="255"/>
          <ac:spMkLst>
            <pc:docMk/>
            <pc:sldMk cId="3951084828" sldId="282"/>
            <ac:spMk id="3" creationId="{88CE249D-09F8-494B-84F9-2D0EC7C51D9C}"/>
          </ac:spMkLst>
        </pc:spChg>
      </pc:sldChg>
      <pc:sldChg chg="addSp modSp add mod">
        <pc:chgData name="Johnson, Chad" userId="29e26967-ee32-4210-a1e6-19e5305e9c5f" providerId="ADAL" clId="{03A930F8-DB54-45F8-A324-66A3A3C324E4}" dt="2020-02-19T20:18:24.594" v="7749" actId="6549"/>
        <pc:sldMkLst>
          <pc:docMk/>
          <pc:sldMk cId="1315517310" sldId="283"/>
        </pc:sldMkLst>
        <pc:spChg chg="add mod">
          <ac:chgData name="Johnson, Chad" userId="29e26967-ee32-4210-a1e6-19e5305e9c5f" providerId="ADAL" clId="{03A930F8-DB54-45F8-A324-66A3A3C324E4}" dt="2020-02-19T20:17:39.906" v="7741" actId="20577"/>
          <ac:spMkLst>
            <pc:docMk/>
            <pc:sldMk cId="1315517310" sldId="283"/>
            <ac:spMk id="2" creationId="{703A99AF-3636-4CF4-9F5D-017B9E361A8E}"/>
          </ac:spMkLst>
        </pc:spChg>
        <pc:spChg chg="add mod">
          <ac:chgData name="Johnson, Chad" userId="29e26967-ee32-4210-a1e6-19e5305e9c5f" providerId="ADAL" clId="{03A930F8-DB54-45F8-A324-66A3A3C324E4}" dt="2020-02-19T20:18:19.658" v="7748" actId="6549"/>
          <ac:spMkLst>
            <pc:docMk/>
            <pc:sldMk cId="1315517310" sldId="283"/>
            <ac:spMk id="3" creationId="{0C8FE333-F8AD-4237-9390-17943ECE6E33}"/>
          </ac:spMkLst>
        </pc:spChg>
        <pc:spChg chg="add mod">
          <ac:chgData name="Johnson, Chad" userId="29e26967-ee32-4210-a1e6-19e5305e9c5f" providerId="ADAL" clId="{03A930F8-DB54-45F8-A324-66A3A3C324E4}" dt="2020-02-19T20:18:24.594" v="7749" actId="6549"/>
          <ac:spMkLst>
            <pc:docMk/>
            <pc:sldMk cId="1315517310" sldId="283"/>
            <ac:spMk id="4" creationId="{15171C84-E56B-40CD-B635-C0A0C0075CC0}"/>
          </ac:spMkLst>
        </pc:spChg>
      </pc:sldChg>
      <pc:sldChg chg="del">
        <pc:chgData name="Johnson, Chad" userId="29e26967-ee32-4210-a1e6-19e5305e9c5f" providerId="ADAL" clId="{03A930F8-DB54-45F8-A324-66A3A3C324E4}" dt="2020-02-19T14:15:26.886" v="33" actId="47"/>
        <pc:sldMkLst>
          <pc:docMk/>
          <pc:sldMk cId="3001172536" sldId="283"/>
        </pc:sldMkLst>
      </pc:sldChg>
      <pc:sldChg chg="del">
        <pc:chgData name="Johnson, Chad" userId="29e26967-ee32-4210-a1e6-19e5305e9c5f" providerId="ADAL" clId="{03A930F8-DB54-45F8-A324-66A3A3C324E4}" dt="2020-02-19T14:15:26.886" v="33" actId="47"/>
        <pc:sldMkLst>
          <pc:docMk/>
          <pc:sldMk cId="986363681" sldId="284"/>
        </pc:sldMkLst>
      </pc:sldChg>
      <pc:sldChg chg="modSp add mod">
        <pc:chgData name="Johnson, Chad" userId="29e26967-ee32-4210-a1e6-19e5305e9c5f" providerId="ADAL" clId="{03A930F8-DB54-45F8-A324-66A3A3C324E4}" dt="2020-02-19T20:19:44.665" v="7770" actId="20577"/>
        <pc:sldMkLst>
          <pc:docMk/>
          <pc:sldMk cId="3662905527" sldId="284"/>
        </pc:sldMkLst>
        <pc:spChg chg="mod">
          <ac:chgData name="Johnson, Chad" userId="29e26967-ee32-4210-a1e6-19e5305e9c5f" providerId="ADAL" clId="{03A930F8-DB54-45F8-A324-66A3A3C324E4}" dt="2020-02-19T20:18:48.898" v="7754" actId="20577"/>
          <ac:spMkLst>
            <pc:docMk/>
            <pc:sldMk cId="3662905527" sldId="284"/>
            <ac:spMk id="2" creationId="{703A99AF-3636-4CF4-9F5D-017B9E361A8E}"/>
          </ac:spMkLst>
        </pc:spChg>
        <pc:spChg chg="mod">
          <ac:chgData name="Johnson, Chad" userId="29e26967-ee32-4210-a1e6-19e5305e9c5f" providerId="ADAL" clId="{03A930F8-DB54-45F8-A324-66A3A3C324E4}" dt="2020-02-19T20:19:44.665" v="7770" actId="20577"/>
          <ac:spMkLst>
            <pc:docMk/>
            <pc:sldMk cId="3662905527" sldId="284"/>
            <ac:spMk id="3" creationId="{0C8FE333-F8AD-4237-9390-17943ECE6E33}"/>
          </ac:spMkLst>
        </pc:spChg>
        <pc:spChg chg="mod">
          <ac:chgData name="Johnson, Chad" userId="29e26967-ee32-4210-a1e6-19e5305e9c5f" providerId="ADAL" clId="{03A930F8-DB54-45F8-A324-66A3A3C324E4}" dt="2020-02-19T20:19:19.667" v="7758" actId="255"/>
          <ac:spMkLst>
            <pc:docMk/>
            <pc:sldMk cId="3662905527" sldId="284"/>
            <ac:spMk id="4" creationId="{15171C84-E56B-40CD-B635-C0A0C0075CC0}"/>
          </ac:spMkLst>
        </pc:spChg>
      </pc:sldChg>
      <pc:sldChg chg="modSp add mod">
        <pc:chgData name="Johnson, Chad" userId="29e26967-ee32-4210-a1e6-19e5305e9c5f" providerId="ADAL" clId="{03A930F8-DB54-45F8-A324-66A3A3C324E4}" dt="2020-02-19T20:24:39.945" v="7898" actId="20577"/>
        <pc:sldMkLst>
          <pc:docMk/>
          <pc:sldMk cId="3419854303" sldId="285"/>
        </pc:sldMkLst>
        <pc:spChg chg="mod">
          <ac:chgData name="Johnson, Chad" userId="29e26967-ee32-4210-a1e6-19e5305e9c5f" providerId="ADAL" clId="{03A930F8-DB54-45F8-A324-66A3A3C324E4}" dt="2020-02-19T20:24:12.216" v="7843" actId="20577"/>
          <ac:spMkLst>
            <pc:docMk/>
            <pc:sldMk cId="3419854303" sldId="285"/>
            <ac:spMk id="2" creationId="{3B7CE3BB-7B9C-458B-9D53-883A53E6FDAC}"/>
          </ac:spMkLst>
        </pc:spChg>
        <pc:spChg chg="mod">
          <ac:chgData name="Johnson, Chad" userId="29e26967-ee32-4210-a1e6-19e5305e9c5f" providerId="ADAL" clId="{03A930F8-DB54-45F8-A324-66A3A3C324E4}" dt="2020-02-19T20:24:39.945" v="7898" actId="20577"/>
          <ac:spMkLst>
            <pc:docMk/>
            <pc:sldMk cId="3419854303" sldId="285"/>
            <ac:spMk id="3" creationId="{74C1D97B-0B83-4D38-A509-330E2ABF69F1}"/>
          </ac:spMkLst>
        </pc:spChg>
      </pc:sldChg>
      <pc:sldChg chg="del">
        <pc:chgData name="Johnson, Chad" userId="29e26967-ee32-4210-a1e6-19e5305e9c5f" providerId="ADAL" clId="{03A930F8-DB54-45F8-A324-66A3A3C324E4}" dt="2020-02-19T14:15:26.886" v="33" actId="47"/>
        <pc:sldMkLst>
          <pc:docMk/>
          <pc:sldMk cId="3919645606" sldId="285"/>
        </pc:sldMkLst>
      </pc:sldChg>
      <pc:sldChg chg="addSp modSp add del mod">
        <pc:chgData name="Johnson, Chad" userId="29e26967-ee32-4210-a1e6-19e5305e9c5f" providerId="ADAL" clId="{03A930F8-DB54-45F8-A324-66A3A3C324E4}" dt="2020-02-19T20:31:13.329" v="8103" actId="2696"/>
        <pc:sldMkLst>
          <pc:docMk/>
          <pc:sldMk cId="1240985779" sldId="286"/>
        </pc:sldMkLst>
        <pc:spChg chg="mod">
          <ac:chgData name="Johnson, Chad" userId="29e26967-ee32-4210-a1e6-19e5305e9c5f" providerId="ADAL" clId="{03A930F8-DB54-45F8-A324-66A3A3C324E4}" dt="2020-02-19T20:28:51.155" v="8089" actId="20577"/>
          <ac:spMkLst>
            <pc:docMk/>
            <pc:sldMk cId="1240985779" sldId="286"/>
            <ac:spMk id="2" creationId="{BEC7451E-7D1B-4FA1-A34A-41F153015E7D}"/>
          </ac:spMkLst>
        </pc:spChg>
        <pc:spChg chg="mod">
          <ac:chgData name="Johnson, Chad" userId="29e26967-ee32-4210-a1e6-19e5305e9c5f" providerId="ADAL" clId="{03A930F8-DB54-45F8-A324-66A3A3C324E4}" dt="2020-02-19T20:28:48.053" v="8083" actId="14100"/>
          <ac:spMkLst>
            <pc:docMk/>
            <pc:sldMk cId="1240985779" sldId="286"/>
            <ac:spMk id="3" creationId="{87B28982-43EB-4F8A-8816-2393240BD01E}"/>
          </ac:spMkLst>
        </pc:spChg>
        <pc:spChg chg="add mod">
          <ac:chgData name="Johnson, Chad" userId="29e26967-ee32-4210-a1e6-19e5305e9c5f" providerId="ADAL" clId="{03A930F8-DB54-45F8-A324-66A3A3C324E4}" dt="2020-02-19T20:29:10.891" v="8102" actId="20577"/>
          <ac:spMkLst>
            <pc:docMk/>
            <pc:sldMk cId="1240985779" sldId="286"/>
            <ac:spMk id="4" creationId="{8A5BC217-EF9E-4A4B-9438-211F41A06C7E}"/>
          </ac:spMkLst>
        </pc:spChg>
      </pc:sldChg>
      <pc:sldChg chg="del">
        <pc:chgData name="Johnson, Chad" userId="29e26967-ee32-4210-a1e6-19e5305e9c5f" providerId="ADAL" clId="{03A930F8-DB54-45F8-A324-66A3A3C324E4}" dt="2020-02-19T14:15:26.886" v="33" actId="47"/>
        <pc:sldMkLst>
          <pc:docMk/>
          <pc:sldMk cId="1536668429" sldId="286"/>
        </pc:sldMkLst>
      </pc:sldChg>
      <pc:sldChg chg="modSp add mod">
        <pc:chgData name="Johnson, Chad" userId="29e26967-ee32-4210-a1e6-19e5305e9c5f" providerId="ADAL" clId="{03A930F8-DB54-45F8-A324-66A3A3C324E4}" dt="2020-02-19T20:33:45.867" v="8419" actId="255"/>
        <pc:sldMkLst>
          <pc:docMk/>
          <pc:sldMk cId="1724515392" sldId="286"/>
        </pc:sldMkLst>
        <pc:spChg chg="mod">
          <ac:chgData name="Johnson, Chad" userId="29e26967-ee32-4210-a1e6-19e5305e9c5f" providerId="ADAL" clId="{03A930F8-DB54-45F8-A324-66A3A3C324E4}" dt="2020-02-19T20:31:55.828" v="8112" actId="20577"/>
          <ac:spMkLst>
            <pc:docMk/>
            <pc:sldMk cId="1724515392" sldId="286"/>
            <ac:spMk id="2" creationId="{361EE07F-C761-47EE-89E9-421DD5BFC0BA}"/>
          </ac:spMkLst>
        </pc:spChg>
        <pc:spChg chg="mod">
          <ac:chgData name="Johnson, Chad" userId="29e26967-ee32-4210-a1e6-19e5305e9c5f" providerId="ADAL" clId="{03A930F8-DB54-45F8-A324-66A3A3C324E4}" dt="2020-02-19T20:33:45.867" v="8419" actId="255"/>
          <ac:spMkLst>
            <pc:docMk/>
            <pc:sldMk cId="1724515392" sldId="286"/>
            <ac:spMk id="3" creationId="{0D12EAF4-5BFE-49FE-BD35-59A06BF058EC}"/>
          </ac:spMkLst>
        </pc:spChg>
      </pc:sldChg>
      <pc:sldChg chg="addSp delSp modSp add mod">
        <pc:chgData name="Johnson, Chad" userId="29e26967-ee32-4210-a1e6-19e5305e9c5f" providerId="ADAL" clId="{03A930F8-DB54-45F8-A324-66A3A3C324E4}" dt="2020-02-19T20:34:28.820" v="8425" actId="1076"/>
        <pc:sldMkLst>
          <pc:docMk/>
          <pc:sldMk cId="56941337" sldId="287"/>
        </pc:sldMkLst>
        <pc:picChg chg="add mod">
          <ac:chgData name="Johnson, Chad" userId="29e26967-ee32-4210-a1e6-19e5305e9c5f" providerId="ADAL" clId="{03A930F8-DB54-45F8-A324-66A3A3C324E4}" dt="2020-02-19T20:34:28.820" v="8425" actId="1076"/>
          <ac:picMkLst>
            <pc:docMk/>
            <pc:sldMk cId="56941337" sldId="287"/>
            <ac:picMk id="2" creationId="{88569EB3-356D-4C42-B90A-2F265F8E07C9}"/>
          </ac:picMkLst>
        </pc:picChg>
        <pc:picChg chg="del">
          <ac:chgData name="Johnson, Chad" userId="29e26967-ee32-4210-a1e6-19e5305e9c5f" providerId="ADAL" clId="{03A930F8-DB54-45F8-A324-66A3A3C324E4}" dt="2020-02-19T20:34:15.743" v="8421" actId="478"/>
          <ac:picMkLst>
            <pc:docMk/>
            <pc:sldMk cId="56941337" sldId="287"/>
            <ac:picMk id="4" creationId="{5342EB6D-4B7A-46DE-A393-E4908C38605C}"/>
          </ac:picMkLst>
        </pc:picChg>
      </pc:sldChg>
      <pc:sldChg chg="del">
        <pc:chgData name="Johnson, Chad" userId="29e26967-ee32-4210-a1e6-19e5305e9c5f" providerId="ADAL" clId="{03A930F8-DB54-45F8-A324-66A3A3C324E4}" dt="2020-02-19T14:15:26.886" v="33" actId="47"/>
        <pc:sldMkLst>
          <pc:docMk/>
          <pc:sldMk cId="560408191" sldId="287"/>
        </pc:sldMkLst>
      </pc:sldChg>
      <pc:sldChg chg="del">
        <pc:chgData name="Johnson, Chad" userId="29e26967-ee32-4210-a1e6-19e5305e9c5f" providerId="ADAL" clId="{03A930F8-DB54-45F8-A324-66A3A3C324E4}" dt="2020-02-19T14:15:26.886" v="33" actId="47"/>
        <pc:sldMkLst>
          <pc:docMk/>
          <pc:sldMk cId="73247772" sldId="288"/>
        </pc:sldMkLst>
      </pc:sldChg>
      <pc:sldChg chg="modSp add mod">
        <pc:chgData name="Johnson, Chad" userId="29e26967-ee32-4210-a1e6-19e5305e9c5f" providerId="ADAL" clId="{03A930F8-DB54-45F8-A324-66A3A3C324E4}" dt="2020-02-19T20:37:38.809" v="8702" actId="20577"/>
        <pc:sldMkLst>
          <pc:docMk/>
          <pc:sldMk cId="1885183461" sldId="288"/>
        </pc:sldMkLst>
        <pc:spChg chg="mod">
          <ac:chgData name="Johnson, Chad" userId="29e26967-ee32-4210-a1e6-19e5305e9c5f" providerId="ADAL" clId="{03A930F8-DB54-45F8-A324-66A3A3C324E4}" dt="2020-02-19T20:35:22.839" v="8450" actId="20577"/>
          <ac:spMkLst>
            <pc:docMk/>
            <pc:sldMk cId="1885183461" sldId="288"/>
            <ac:spMk id="2" creationId="{29620443-DB80-4924-8815-A94F60A1713F}"/>
          </ac:spMkLst>
        </pc:spChg>
        <pc:spChg chg="mod">
          <ac:chgData name="Johnson, Chad" userId="29e26967-ee32-4210-a1e6-19e5305e9c5f" providerId="ADAL" clId="{03A930F8-DB54-45F8-A324-66A3A3C324E4}" dt="2020-02-19T20:37:38.809" v="8702" actId="20577"/>
          <ac:spMkLst>
            <pc:docMk/>
            <pc:sldMk cId="1885183461" sldId="288"/>
            <ac:spMk id="3" creationId="{C21F5A8D-0D15-481E-BF69-A1CFCEF318C8}"/>
          </ac:spMkLst>
        </pc:spChg>
      </pc:sldChg>
      <pc:sldChg chg="modSp add mod">
        <pc:chgData name="Johnson, Chad" userId="29e26967-ee32-4210-a1e6-19e5305e9c5f" providerId="ADAL" clId="{03A930F8-DB54-45F8-A324-66A3A3C324E4}" dt="2020-02-19T20:42:19.924" v="8890" actId="255"/>
        <pc:sldMkLst>
          <pc:docMk/>
          <pc:sldMk cId="1657500927" sldId="289"/>
        </pc:sldMkLst>
        <pc:spChg chg="mod">
          <ac:chgData name="Johnson, Chad" userId="29e26967-ee32-4210-a1e6-19e5305e9c5f" providerId="ADAL" clId="{03A930F8-DB54-45F8-A324-66A3A3C324E4}" dt="2020-02-19T20:38:53.913" v="8719" actId="20577"/>
          <ac:spMkLst>
            <pc:docMk/>
            <pc:sldMk cId="1657500927" sldId="289"/>
            <ac:spMk id="2" creationId="{909C6BE3-6066-4EB0-923C-61FB33FC0291}"/>
          </ac:spMkLst>
        </pc:spChg>
        <pc:spChg chg="mod">
          <ac:chgData name="Johnson, Chad" userId="29e26967-ee32-4210-a1e6-19e5305e9c5f" providerId="ADAL" clId="{03A930F8-DB54-45F8-A324-66A3A3C324E4}" dt="2020-02-19T20:42:19.924" v="8890" actId="255"/>
          <ac:spMkLst>
            <pc:docMk/>
            <pc:sldMk cId="1657500927" sldId="289"/>
            <ac:spMk id="3" creationId="{0B06A334-DA75-4D93-A334-11599340840F}"/>
          </ac:spMkLst>
        </pc:spChg>
      </pc:sldChg>
      <pc:sldChg chg="del">
        <pc:chgData name="Johnson, Chad" userId="29e26967-ee32-4210-a1e6-19e5305e9c5f" providerId="ADAL" clId="{03A930F8-DB54-45F8-A324-66A3A3C324E4}" dt="2020-02-19T14:15:26.886" v="33" actId="47"/>
        <pc:sldMkLst>
          <pc:docMk/>
          <pc:sldMk cId="2416504245" sldId="289"/>
        </pc:sldMkLst>
      </pc:sldChg>
      <pc:sldChg chg="modSp add mod">
        <pc:chgData name="Johnson, Chad" userId="29e26967-ee32-4210-a1e6-19e5305e9c5f" providerId="ADAL" clId="{03A930F8-DB54-45F8-A324-66A3A3C324E4}" dt="2020-02-19T21:01:32.926" v="9669" actId="20577"/>
        <pc:sldMkLst>
          <pc:docMk/>
          <pc:sldMk cId="185878388" sldId="290"/>
        </pc:sldMkLst>
        <pc:spChg chg="mod">
          <ac:chgData name="Johnson, Chad" userId="29e26967-ee32-4210-a1e6-19e5305e9c5f" providerId="ADAL" clId="{03A930F8-DB54-45F8-A324-66A3A3C324E4}" dt="2020-02-19T21:01:32.926" v="9669" actId="20577"/>
          <ac:spMkLst>
            <pc:docMk/>
            <pc:sldMk cId="185878388" sldId="290"/>
            <ac:spMk id="2" creationId="{55CA0173-3EA0-4C01-87AD-55DF22EBB3F7}"/>
          </ac:spMkLst>
        </pc:spChg>
        <pc:spChg chg="mod">
          <ac:chgData name="Johnson, Chad" userId="29e26967-ee32-4210-a1e6-19e5305e9c5f" providerId="ADAL" clId="{03A930F8-DB54-45F8-A324-66A3A3C324E4}" dt="2020-02-19T20:59:18.842" v="9668" actId="255"/>
          <ac:spMkLst>
            <pc:docMk/>
            <pc:sldMk cId="185878388" sldId="290"/>
            <ac:spMk id="3" creationId="{E8BE8309-D459-4D95-9B8D-8D75831356F8}"/>
          </ac:spMkLst>
        </pc:spChg>
      </pc:sldChg>
      <pc:sldChg chg="del">
        <pc:chgData name="Johnson, Chad" userId="29e26967-ee32-4210-a1e6-19e5305e9c5f" providerId="ADAL" clId="{03A930F8-DB54-45F8-A324-66A3A3C324E4}" dt="2020-02-19T14:15:26.886" v="33" actId="47"/>
        <pc:sldMkLst>
          <pc:docMk/>
          <pc:sldMk cId="3392651501" sldId="290"/>
        </pc:sldMkLst>
      </pc:sldChg>
      <pc:sldChg chg="del">
        <pc:chgData name="Johnson, Chad" userId="29e26967-ee32-4210-a1e6-19e5305e9c5f" providerId="ADAL" clId="{03A930F8-DB54-45F8-A324-66A3A3C324E4}" dt="2020-02-19T14:15:26.886" v="33" actId="47"/>
        <pc:sldMkLst>
          <pc:docMk/>
          <pc:sldMk cId="368591423" sldId="291"/>
        </pc:sldMkLst>
      </pc:sldChg>
      <pc:sldChg chg="modSp add mod">
        <pc:chgData name="Johnson, Chad" userId="29e26967-ee32-4210-a1e6-19e5305e9c5f" providerId="ADAL" clId="{03A930F8-DB54-45F8-A324-66A3A3C324E4}" dt="2020-02-19T21:32:19.149" v="9872" actId="33524"/>
        <pc:sldMkLst>
          <pc:docMk/>
          <pc:sldMk cId="2015360061" sldId="291"/>
        </pc:sldMkLst>
        <pc:spChg chg="mod">
          <ac:chgData name="Johnson, Chad" userId="29e26967-ee32-4210-a1e6-19e5305e9c5f" providerId="ADAL" clId="{03A930F8-DB54-45F8-A324-66A3A3C324E4}" dt="2020-02-19T21:30:32.293" v="9713" actId="20577"/>
          <ac:spMkLst>
            <pc:docMk/>
            <pc:sldMk cId="2015360061" sldId="291"/>
            <ac:spMk id="2" creationId="{DE15BD9E-1A74-40E2-B272-62CCB9E34317}"/>
          </ac:spMkLst>
        </pc:spChg>
        <pc:spChg chg="mod">
          <ac:chgData name="Johnson, Chad" userId="29e26967-ee32-4210-a1e6-19e5305e9c5f" providerId="ADAL" clId="{03A930F8-DB54-45F8-A324-66A3A3C324E4}" dt="2020-02-19T21:32:19.149" v="9872" actId="33524"/>
          <ac:spMkLst>
            <pc:docMk/>
            <pc:sldMk cId="2015360061" sldId="291"/>
            <ac:spMk id="3" creationId="{3D720CEA-9C1A-4D57-A4E6-4F6E7F90A7F2}"/>
          </ac:spMkLst>
        </pc:spChg>
      </pc:sldChg>
      <pc:sldChg chg="del">
        <pc:chgData name="Johnson, Chad" userId="29e26967-ee32-4210-a1e6-19e5305e9c5f" providerId="ADAL" clId="{03A930F8-DB54-45F8-A324-66A3A3C324E4}" dt="2020-02-19T14:15:26.886" v="33" actId="47"/>
        <pc:sldMkLst>
          <pc:docMk/>
          <pc:sldMk cId="503328262" sldId="292"/>
        </pc:sldMkLst>
      </pc:sldChg>
      <pc:sldChg chg="del">
        <pc:chgData name="Johnson, Chad" userId="29e26967-ee32-4210-a1e6-19e5305e9c5f" providerId="ADAL" clId="{03A930F8-DB54-45F8-A324-66A3A3C324E4}" dt="2020-02-19T14:15:26.886" v="33" actId="47"/>
        <pc:sldMkLst>
          <pc:docMk/>
          <pc:sldMk cId="2970331600" sldId="293"/>
        </pc:sldMkLst>
      </pc:sldChg>
      <pc:sldChg chg="del">
        <pc:chgData name="Johnson, Chad" userId="29e26967-ee32-4210-a1e6-19e5305e9c5f" providerId="ADAL" clId="{03A930F8-DB54-45F8-A324-66A3A3C324E4}" dt="2020-02-19T14:15:26.886" v="33" actId="47"/>
        <pc:sldMkLst>
          <pc:docMk/>
          <pc:sldMk cId="794058335" sldId="294"/>
        </pc:sldMkLst>
      </pc:sldChg>
    </pc:docChg>
  </pc:docChgLst>
  <pc:docChgLst>
    <pc:chgData name="Johnson, Chad" userId="29e26967-ee32-4210-a1e6-19e5305e9c5f" providerId="ADAL" clId="{F46350DD-566F-4DB0-B638-C932C2CB5955}"/>
    <pc:docChg chg="undo custSel addSld delSld modSld sldOrd modSection">
      <pc:chgData name="Johnson, Chad" userId="29e26967-ee32-4210-a1e6-19e5305e9c5f" providerId="ADAL" clId="{F46350DD-566F-4DB0-B638-C932C2CB5955}" dt="2020-02-24T21:38:07.560" v="6104" actId="255"/>
      <pc:docMkLst>
        <pc:docMk/>
      </pc:docMkLst>
      <pc:sldChg chg="addSp delSp modSp mod">
        <pc:chgData name="Johnson, Chad" userId="29e26967-ee32-4210-a1e6-19e5305e9c5f" providerId="ADAL" clId="{F46350DD-566F-4DB0-B638-C932C2CB5955}" dt="2020-02-24T14:17:48.396" v="65" actId="1076"/>
        <pc:sldMkLst>
          <pc:docMk/>
          <pc:sldMk cId="2762506819" sldId="256"/>
        </pc:sldMkLst>
        <pc:spChg chg="mod">
          <ac:chgData name="Johnson, Chad" userId="29e26967-ee32-4210-a1e6-19e5305e9c5f" providerId="ADAL" clId="{F46350DD-566F-4DB0-B638-C932C2CB5955}" dt="2020-02-24T14:17:48.396" v="65" actId="1076"/>
          <ac:spMkLst>
            <pc:docMk/>
            <pc:sldMk cId="2762506819" sldId="256"/>
            <ac:spMk id="2" creationId="{D159C024-82D3-43B7-8864-1EB020588252}"/>
          </ac:spMkLst>
        </pc:spChg>
        <pc:picChg chg="add mod">
          <ac:chgData name="Johnson, Chad" userId="29e26967-ee32-4210-a1e6-19e5305e9c5f" providerId="ADAL" clId="{F46350DD-566F-4DB0-B638-C932C2CB5955}" dt="2020-02-24T14:17:42.710" v="63" actId="167"/>
          <ac:picMkLst>
            <pc:docMk/>
            <pc:sldMk cId="2762506819" sldId="256"/>
            <ac:picMk id="3" creationId="{462B7C9F-A674-401E-9133-A6A89CE2D360}"/>
          </ac:picMkLst>
        </pc:picChg>
        <pc:picChg chg="del">
          <ac:chgData name="Johnson, Chad" userId="29e26967-ee32-4210-a1e6-19e5305e9c5f" providerId="ADAL" clId="{F46350DD-566F-4DB0-B638-C932C2CB5955}" dt="2020-02-24T14:15:14.568" v="47" actId="478"/>
          <ac:picMkLst>
            <pc:docMk/>
            <pc:sldMk cId="2762506819" sldId="256"/>
            <ac:picMk id="1026" creationId="{55ECCD15-10CD-4400-8ECB-F4A4CA809014}"/>
          </ac:picMkLst>
        </pc:picChg>
      </pc:sldChg>
      <pc:sldChg chg="del">
        <pc:chgData name="Johnson, Chad" userId="29e26967-ee32-4210-a1e6-19e5305e9c5f" providerId="ADAL" clId="{F46350DD-566F-4DB0-B638-C932C2CB5955}" dt="2020-02-24T14:18:30.189" v="66" actId="2696"/>
        <pc:sldMkLst>
          <pc:docMk/>
          <pc:sldMk cId="1520653543" sldId="257"/>
        </pc:sldMkLst>
      </pc:sldChg>
      <pc:sldChg chg="del">
        <pc:chgData name="Johnson, Chad" userId="29e26967-ee32-4210-a1e6-19e5305e9c5f" providerId="ADAL" clId="{F46350DD-566F-4DB0-B638-C932C2CB5955}" dt="2020-02-24T14:09:16.419" v="26" actId="47"/>
        <pc:sldMkLst>
          <pc:docMk/>
          <pc:sldMk cId="3484472548" sldId="258"/>
        </pc:sldMkLst>
      </pc:sldChg>
      <pc:sldChg chg="del">
        <pc:chgData name="Johnson, Chad" userId="29e26967-ee32-4210-a1e6-19e5305e9c5f" providerId="ADAL" clId="{F46350DD-566F-4DB0-B638-C932C2CB5955}" dt="2020-02-24T14:09:16.419" v="26" actId="47"/>
        <pc:sldMkLst>
          <pc:docMk/>
          <pc:sldMk cId="980444226" sldId="259"/>
        </pc:sldMkLst>
      </pc:sldChg>
      <pc:sldChg chg="del">
        <pc:chgData name="Johnson, Chad" userId="29e26967-ee32-4210-a1e6-19e5305e9c5f" providerId="ADAL" clId="{F46350DD-566F-4DB0-B638-C932C2CB5955}" dt="2020-02-24T14:09:16.419" v="26" actId="47"/>
        <pc:sldMkLst>
          <pc:docMk/>
          <pc:sldMk cId="640462781" sldId="260"/>
        </pc:sldMkLst>
      </pc:sldChg>
      <pc:sldChg chg="del">
        <pc:chgData name="Johnson, Chad" userId="29e26967-ee32-4210-a1e6-19e5305e9c5f" providerId="ADAL" clId="{F46350DD-566F-4DB0-B638-C932C2CB5955}" dt="2020-02-24T14:09:16.419" v="26" actId="47"/>
        <pc:sldMkLst>
          <pc:docMk/>
          <pc:sldMk cId="3324732975" sldId="261"/>
        </pc:sldMkLst>
      </pc:sldChg>
      <pc:sldChg chg="del">
        <pc:chgData name="Johnson, Chad" userId="29e26967-ee32-4210-a1e6-19e5305e9c5f" providerId="ADAL" clId="{F46350DD-566F-4DB0-B638-C932C2CB5955}" dt="2020-02-24T14:09:16.419" v="26" actId="47"/>
        <pc:sldMkLst>
          <pc:docMk/>
          <pc:sldMk cId="1435058865" sldId="262"/>
        </pc:sldMkLst>
      </pc:sldChg>
      <pc:sldChg chg="del">
        <pc:chgData name="Johnson, Chad" userId="29e26967-ee32-4210-a1e6-19e5305e9c5f" providerId="ADAL" clId="{F46350DD-566F-4DB0-B638-C932C2CB5955}" dt="2020-02-24T14:09:16.419" v="26" actId="47"/>
        <pc:sldMkLst>
          <pc:docMk/>
          <pc:sldMk cId="2398135198" sldId="263"/>
        </pc:sldMkLst>
      </pc:sldChg>
      <pc:sldChg chg="del">
        <pc:chgData name="Johnson, Chad" userId="29e26967-ee32-4210-a1e6-19e5305e9c5f" providerId="ADAL" clId="{F46350DD-566F-4DB0-B638-C932C2CB5955}" dt="2020-02-24T14:09:16.419" v="26" actId="47"/>
        <pc:sldMkLst>
          <pc:docMk/>
          <pc:sldMk cId="3967419702" sldId="264"/>
        </pc:sldMkLst>
      </pc:sldChg>
      <pc:sldChg chg="del">
        <pc:chgData name="Johnson, Chad" userId="29e26967-ee32-4210-a1e6-19e5305e9c5f" providerId="ADAL" clId="{F46350DD-566F-4DB0-B638-C932C2CB5955}" dt="2020-02-24T14:09:16.419" v="26" actId="47"/>
        <pc:sldMkLst>
          <pc:docMk/>
          <pc:sldMk cId="1009212820" sldId="265"/>
        </pc:sldMkLst>
      </pc:sldChg>
      <pc:sldChg chg="del">
        <pc:chgData name="Johnson, Chad" userId="29e26967-ee32-4210-a1e6-19e5305e9c5f" providerId="ADAL" clId="{F46350DD-566F-4DB0-B638-C932C2CB5955}" dt="2020-02-24T14:09:16.419" v="26" actId="47"/>
        <pc:sldMkLst>
          <pc:docMk/>
          <pc:sldMk cId="2540783976" sldId="266"/>
        </pc:sldMkLst>
      </pc:sldChg>
      <pc:sldChg chg="del">
        <pc:chgData name="Johnson, Chad" userId="29e26967-ee32-4210-a1e6-19e5305e9c5f" providerId="ADAL" clId="{F46350DD-566F-4DB0-B638-C932C2CB5955}" dt="2020-02-24T14:09:16.419" v="26" actId="47"/>
        <pc:sldMkLst>
          <pc:docMk/>
          <pc:sldMk cId="1637573031" sldId="267"/>
        </pc:sldMkLst>
      </pc:sldChg>
      <pc:sldChg chg="del">
        <pc:chgData name="Johnson, Chad" userId="29e26967-ee32-4210-a1e6-19e5305e9c5f" providerId="ADAL" clId="{F46350DD-566F-4DB0-B638-C932C2CB5955}" dt="2020-02-24T14:09:16.419" v="26" actId="47"/>
        <pc:sldMkLst>
          <pc:docMk/>
          <pc:sldMk cId="4201744595" sldId="268"/>
        </pc:sldMkLst>
      </pc:sldChg>
      <pc:sldChg chg="del">
        <pc:chgData name="Johnson, Chad" userId="29e26967-ee32-4210-a1e6-19e5305e9c5f" providerId="ADAL" clId="{F46350DD-566F-4DB0-B638-C932C2CB5955}" dt="2020-02-24T14:09:16.419" v="26" actId="47"/>
        <pc:sldMkLst>
          <pc:docMk/>
          <pc:sldMk cId="2755570344" sldId="269"/>
        </pc:sldMkLst>
      </pc:sldChg>
      <pc:sldChg chg="del">
        <pc:chgData name="Johnson, Chad" userId="29e26967-ee32-4210-a1e6-19e5305e9c5f" providerId="ADAL" clId="{F46350DD-566F-4DB0-B638-C932C2CB5955}" dt="2020-02-24T14:09:16.419" v="26" actId="47"/>
        <pc:sldMkLst>
          <pc:docMk/>
          <pc:sldMk cId="3447648093" sldId="270"/>
        </pc:sldMkLst>
      </pc:sldChg>
      <pc:sldChg chg="del">
        <pc:chgData name="Johnson, Chad" userId="29e26967-ee32-4210-a1e6-19e5305e9c5f" providerId="ADAL" clId="{F46350DD-566F-4DB0-B638-C932C2CB5955}" dt="2020-02-24T14:09:16.419" v="26" actId="47"/>
        <pc:sldMkLst>
          <pc:docMk/>
          <pc:sldMk cId="2977350521" sldId="271"/>
        </pc:sldMkLst>
      </pc:sldChg>
      <pc:sldChg chg="del">
        <pc:chgData name="Johnson, Chad" userId="29e26967-ee32-4210-a1e6-19e5305e9c5f" providerId="ADAL" clId="{F46350DD-566F-4DB0-B638-C932C2CB5955}" dt="2020-02-24T14:09:16.419" v="26" actId="47"/>
        <pc:sldMkLst>
          <pc:docMk/>
          <pc:sldMk cId="2483016329" sldId="272"/>
        </pc:sldMkLst>
      </pc:sldChg>
      <pc:sldChg chg="del">
        <pc:chgData name="Johnson, Chad" userId="29e26967-ee32-4210-a1e6-19e5305e9c5f" providerId="ADAL" clId="{F46350DD-566F-4DB0-B638-C932C2CB5955}" dt="2020-02-24T14:09:16.419" v="26" actId="47"/>
        <pc:sldMkLst>
          <pc:docMk/>
          <pc:sldMk cId="839148161" sldId="273"/>
        </pc:sldMkLst>
      </pc:sldChg>
      <pc:sldChg chg="del">
        <pc:chgData name="Johnson, Chad" userId="29e26967-ee32-4210-a1e6-19e5305e9c5f" providerId="ADAL" clId="{F46350DD-566F-4DB0-B638-C932C2CB5955}" dt="2020-02-24T14:09:16.419" v="26" actId="47"/>
        <pc:sldMkLst>
          <pc:docMk/>
          <pc:sldMk cId="1817206533" sldId="274"/>
        </pc:sldMkLst>
      </pc:sldChg>
      <pc:sldChg chg="del">
        <pc:chgData name="Johnson, Chad" userId="29e26967-ee32-4210-a1e6-19e5305e9c5f" providerId="ADAL" clId="{F46350DD-566F-4DB0-B638-C932C2CB5955}" dt="2020-02-24T14:09:16.419" v="26" actId="47"/>
        <pc:sldMkLst>
          <pc:docMk/>
          <pc:sldMk cId="1741417160" sldId="275"/>
        </pc:sldMkLst>
      </pc:sldChg>
      <pc:sldChg chg="del">
        <pc:chgData name="Johnson, Chad" userId="29e26967-ee32-4210-a1e6-19e5305e9c5f" providerId="ADAL" clId="{F46350DD-566F-4DB0-B638-C932C2CB5955}" dt="2020-02-24T14:09:16.419" v="26" actId="47"/>
        <pc:sldMkLst>
          <pc:docMk/>
          <pc:sldMk cId="1937227050" sldId="276"/>
        </pc:sldMkLst>
      </pc:sldChg>
      <pc:sldChg chg="del">
        <pc:chgData name="Johnson, Chad" userId="29e26967-ee32-4210-a1e6-19e5305e9c5f" providerId="ADAL" clId="{F46350DD-566F-4DB0-B638-C932C2CB5955}" dt="2020-02-24T14:09:16.419" v="26" actId="47"/>
        <pc:sldMkLst>
          <pc:docMk/>
          <pc:sldMk cId="3173760633" sldId="277"/>
        </pc:sldMkLst>
      </pc:sldChg>
      <pc:sldChg chg="del">
        <pc:chgData name="Johnson, Chad" userId="29e26967-ee32-4210-a1e6-19e5305e9c5f" providerId="ADAL" clId="{F46350DD-566F-4DB0-B638-C932C2CB5955}" dt="2020-02-24T14:09:16.419" v="26" actId="47"/>
        <pc:sldMkLst>
          <pc:docMk/>
          <pc:sldMk cId="2969924492" sldId="278"/>
        </pc:sldMkLst>
      </pc:sldChg>
      <pc:sldChg chg="del">
        <pc:chgData name="Johnson, Chad" userId="29e26967-ee32-4210-a1e6-19e5305e9c5f" providerId="ADAL" clId="{F46350DD-566F-4DB0-B638-C932C2CB5955}" dt="2020-02-24T14:09:16.419" v="26" actId="47"/>
        <pc:sldMkLst>
          <pc:docMk/>
          <pc:sldMk cId="1593458324" sldId="279"/>
        </pc:sldMkLst>
      </pc:sldChg>
      <pc:sldChg chg="del">
        <pc:chgData name="Johnson, Chad" userId="29e26967-ee32-4210-a1e6-19e5305e9c5f" providerId="ADAL" clId="{F46350DD-566F-4DB0-B638-C932C2CB5955}" dt="2020-02-24T14:09:16.419" v="26" actId="47"/>
        <pc:sldMkLst>
          <pc:docMk/>
          <pc:sldMk cId="2590165563" sldId="280"/>
        </pc:sldMkLst>
      </pc:sldChg>
      <pc:sldChg chg="del">
        <pc:chgData name="Johnson, Chad" userId="29e26967-ee32-4210-a1e6-19e5305e9c5f" providerId="ADAL" clId="{F46350DD-566F-4DB0-B638-C932C2CB5955}" dt="2020-02-24T14:09:16.419" v="26" actId="47"/>
        <pc:sldMkLst>
          <pc:docMk/>
          <pc:sldMk cId="1821352052" sldId="281"/>
        </pc:sldMkLst>
      </pc:sldChg>
      <pc:sldChg chg="del">
        <pc:chgData name="Johnson, Chad" userId="29e26967-ee32-4210-a1e6-19e5305e9c5f" providerId="ADAL" clId="{F46350DD-566F-4DB0-B638-C932C2CB5955}" dt="2020-02-24T14:09:16.419" v="26" actId="47"/>
        <pc:sldMkLst>
          <pc:docMk/>
          <pc:sldMk cId="3951084828" sldId="282"/>
        </pc:sldMkLst>
      </pc:sldChg>
      <pc:sldChg chg="del">
        <pc:chgData name="Johnson, Chad" userId="29e26967-ee32-4210-a1e6-19e5305e9c5f" providerId="ADAL" clId="{F46350DD-566F-4DB0-B638-C932C2CB5955}" dt="2020-02-24T14:09:16.419" v="26" actId="47"/>
        <pc:sldMkLst>
          <pc:docMk/>
          <pc:sldMk cId="1315517310" sldId="283"/>
        </pc:sldMkLst>
      </pc:sldChg>
      <pc:sldChg chg="del">
        <pc:chgData name="Johnson, Chad" userId="29e26967-ee32-4210-a1e6-19e5305e9c5f" providerId="ADAL" clId="{F46350DD-566F-4DB0-B638-C932C2CB5955}" dt="2020-02-24T14:09:16.419" v="26" actId="47"/>
        <pc:sldMkLst>
          <pc:docMk/>
          <pc:sldMk cId="3662905527" sldId="284"/>
        </pc:sldMkLst>
      </pc:sldChg>
      <pc:sldChg chg="del">
        <pc:chgData name="Johnson, Chad" userId="29e26967-ee32-4210-a1e6-19e5305e9c5f" providerId="ADAL" clId="{F46350DD-566F-4DB0-B638-C932C2CB5955}" dt="2020-02-24T14:09:16.419" v="26" actId="47"/>
        <pc:sldMkLst>
          <pc:docMk/>
          <pc:sldMk cId="3419854303" sldId="285"/>
        </pc:sldMkLst>
      </pc:sldChg>
      <pc:sldChg chg="del">
        <pc:chgData name="Johnson, Chad" userId="29e26967-ee32-4210-a1e6-19e5305e9c5f" providerId="ADAL" clId="{F46350DD-566F-4DB0-B638-C932C2CB5955}" dt="2020-02-24T14:09:16.419" v="26" actId="47"/>
        <pc:sldMkLst>
          <pc:docMk/>
          <pc:sldMk cId="1724515392" sldId="286"/>
        </pc:sldMkLst>
      </pc:sldChg>
      <pc:sldChg chg="del">
        <pc:chgData name="Johnson, Chad" userId="29e26967-ee32-4210-a1e6-19e5305e9c5f" providerId="ADAL" clId="{F46350DD-566F-4DB0-B638-C932C2CB5955}" dt="2020-02-24T14:09:16.419" v="26" actId="47"/>
        <pc:sldMkLst>
          <pc:docMk/>
          <pc:sldMk cId="56941337" sldId="287"/>
        </pc:sldMkLst>
      </pc:sldChg>
      <pc:sldChg chg="del">
        <pc:chgData name="Johnson, Chad" userId="29e26967-ee32-4210-a1e6-19e5305e9c5f" providerId="ADAL" clId="{F46350DD-566F-4DB0-B638-C932C2CB5955}" dt="2020-02-24T14:09:16.419" v="26" actId="47"/>
        <pc:sldMkLst>
          <pc:docMk/>
          <pc:sldMk cId="1885183461" sldId="288"/>
        </pc:sldMkLst>
      </pc:sldChg>
      <pc:sldChg chg="del">
        <pc:chgData name="Johnson, Chad" userId="29e26967-ee32-4210-a1e6-19e5305e9c5f" providerId="ADAL" clId="{F46350DD-566F-4DB0-B638-C932C2CB5955}" dt="2020-02-24T14:09:16.419" v="26" actId="47"/>
        <pc:sldMkLst>
          <pc:docMk/>
          <pc:sldMk cId="1657500927" sldId="289"/>
        </pc:sldMkLst>
      </pc:sldChg>
      <pc:sldChg chg="del">
        <pc:chgData name="Johnson, Chad" userId="29e26967-ee32-4210-a1e6-19e5305e9c5f" providerId="ADAL" clId="{F46350DD-566F-4DB0-B638-C932C2CB5955}" dt="2020-02-24T14:09:16.419" v="26" actId="47"/>
        <pc:sldMkLst>
          <pc:docMk/>
          <pc:sldMk cId="185878388" sldId="290"/>
        </pc:sldMkLst>
      </pc:sldChg>
      <pc:sldChg chg="del">
        <pc:chgData name="Johnson, Chad" userId="29e26967-ee32-4210-a1e6-19e5305e9c5f" providerId="ADAL" clId="{F46350DD-566F-4DB0-B638-C932C2CB5955}" dt="2020-02-24T14:09:16.419" v="26" actId="47"/>
        <pc:sldMkLst>
          <pc:docMk/>
          <pc:sldMk cId="2015360061" sldId="291"/>
        </pc:sldMkLst>
      </pc:sldChg>
      <pc:sldChg chg="addSp delSp modSp mod">
        <pc:chgData name="Johnson, Chad" userId="29e26967-ee32-4210-a1e6-19e5305e9c5f" providerId="ADAL" clId="{F46350DD-566F-4DB0-B638-C932C2CB5955}" dt="2020-02-24T14:34:44.997" v="633" actId="255"/>
        <pc:sldMkLst>
          <pc:docMk/>
          <pc:sldMk cId="2114233391" sldId="304"/>
        </pc:sldMkLst>
        <pc:spChg chg="mod">
          <ac:chgData name="Johnson, Chad" userId="29e26967-ee32-4210-a1e6-19e5305e9c5f" providerId="ADAL" clId="{F46350DD-566F-4DB0-B638-C932C2CB5955}" dt="2020-02-24T14:34:44.997" v="633" actId="255"/>
          <ac:spMkLst>
            <pc:docMk/>
            <pc:sldMk cId="2114233391" sldId="304"/>
            <ac:spMk id="5" creationId="{84A7BF40-C4C8-43F3-9D6E-BA02074ADB32}"/>
          </ac:spMkLst>
        </pc:spChg>
        <pc:picChg chg="add del mod">
          <ac:chgData name="Johnson, Chad" userId="29e26967-ee32-4210-a1e6-19e5305e9c5f" providerId="ADAL" clId="{F46350DD-566F-4DB0-B638-C932C2CB5955}" dt="2020-02-24T14:31:33.258" v="544" actId="478"/>
          <ac:picMkLst>
            <pc:docMk/>
            <pc:sldMk cId="2114233391" sldId="304"/>
            <ac:picMk id="2050" creationId="{506A248B-821D-4796-A40F-F12D401C0A33}"/>
          </ac:picMkLst>
        </pc:picChg>
        <pc:picChg chg="add mod">
          <ac:chgData name="Johnson, Chad" userId="29e26967-ee32-4210-a1e6-19e5305e9c5f" providerId="ADAL" clId="{F46350DD-566F-4DB0-B638-C932C2CB5955}" dt="2020-02-24T14:32:09.868" v="550"/>
          <ac:picMkLst>
            <pc:docMk/>
            <pc:sldMk cId="2114233391" sldId="304"/>
            <ac:picMk id="2052" creationId="{09F7D54C-8287-4F68-8C8D-6545D2743A83}"/>
          </ac:picMkLst>
        </pc:picChg>
      </pc:sldChg>
      <pc:sldChg chg="addSp delSp modSp mod">
        <pc:chgData name="Johnson, Chad" userId="29e26967-ee32-4210-a1e6-19e5305e9c5f" providerId="ADAL" clId="{F46350DD-566F-4DB0-B638-C932C2CB5955}" dt="2020-02-24T21:38:07.560" v="6104" actId="255"/>
        <pc:sldMkLst>
          <pc:docMk/>
          <pc:sldMk cId="3431104670" sldId="320"/>
        </pc:sldMkLst>
        <pc:spChg chg="add mod">
          <ac:chgData name="Johnson, Chad" userId="29e26967-ee32-4210-a1e6-19e5305e9c5f" providerId="ADAL" clId="{F46350DD-566F-4DB0-B638-C932C2CB5955}" dt="2020-02-24T21:38:07.560" v="6104" actId="255"/>
          <ac:spMkLst>
            <pc:docMk/>
            <pc:sldMk cId="3431104670" sldId="320"/>
            <ac:spMk id="2" creationId="{2BC4E563-767E-485F-BFF7-42A2A5BFB859}"/>
          </ac:spMkLst>
        </pc:spChg>
        <pc:spChg chg="mod">
          <ac:chgData name="Johnson, Chad" userId="29e26967-ee32-4210-a1e6-19e5305e9c5f" providerId="ADAL" clId="{F46350DD-566F-4DB0-B638-C932C2CB5955}" dt="2020-02-24T21:33:51.461" v="5648" actId="20577"/>
          <ac:spMkLst>
            <pc:docMk/>
            <pc:sldMk cId="3431104670" sldId="320"/>
            <ac:spMk id="4" creationId="{AA6E0522-E9B5-48A9-833F-1C6153DEB4FA}"/>
          </ac:spMkLst>
        </pc:spChg>
        <pc:graphicFrameChg chg="del">
          <ac:chgData name="Johnson, Chad" userId="29e26967-ee32-4210-a1e6-19e5305e9c5f" providerId="ADAL" clId="{F46350DD-566F-4DB0-B638-C932C2CB5955}" dt="2020-02-24T21:33:13.243" v="5568" actId="478"/>
          <ac:graphicFrameMkLst>
            <pc:docMk/>
            <pc:sldMk cId="3431104670" sldId="320"/>
            <ac:graphicFrameMk id="7" creationId="{0CE5087A-5A5B-4B15-AEDE-8F1C34784610}"/>
          </ac:graphicFrameMkLst>
        </pc:graphicFrameChg>
        <pc:graphicFrameChg chg="del">
          <ac:chgData name="Johnson, Chad" userId="29e26967-ee32-4210-a1e6-19e5305e9c5f" providerId="ADAL" clId="{F46350DD-566F-4DB0-B638-C932C2CB5955}" dt="2020-02-24T21:33:15.101" v="5569" actId="478"/>
          <ac:graphicFrameMkLst>
            <pc:docMk/>
            <pc:sldMk cId="3431104670" sldId="320"/>
            <ac:graphicFrameMk id="8" creationId="{F5343E2E-D4D8-4976-8EF7-3AE8F18953A1}"/>
          </ac:graphicFrameMkLst>
        </pc:graphicFrameChg>
      </pc:sldChg>
      <pc:sldChg chg="modSp mod">
        <pc:chgData name="Johnson, Chad" userId="29e26967-ee32-4210-a1e6-19e5305e9c5f" providerId="ADAL" clId="{F46350DD-566F-4DB0-B638-C932C2CB5955}" dt="2020-02-24T14:43:58.039" v="1284" actId="20577"/>
        <pc:sldMkLst>
          <pc:docMk/>
          <pc:sldMk cId="85747997" sldId="321"/>
        </pc:sldMkLst>
        <pc:spChg chg="mod">
          <ac:chgData name="Johnson, Chad" userId="29e26967-ee32-4210-a1e6-19e5305e9c5f" providerId="ADAL" clId="{F46350DD-566F-4DB0-B638-C932C2CB5955}" dt="2020-02-24T14:39:13.616" v="646" actId="6549"/>
          <ac:spMkLst>
            <pc:docMk/>
            <pc:sldMk cId="85747997" sldId="321"/>
            <ac:spMk id="4" creationId="{AA6E0522-E9B5-48A9-833F-1C6153DEB4FA}"/>
          </ac:spMkLst>
        </pc:spChg>
        <pc:spChg chg="mod">
          <ac:chgData name="Johnson, Chad" userId="29e26967-ee32-4210-a1e6-19e5305e9c5f" providerId="ADAL" clId="{F46350DD-566F-4DB0-B638-C932C2CB5955}" dt="2020-02-24T14:43:58.039" v="1284" actId="20577"/>
          <ac:spMkLst>
            <pc:docMk/>
            <pc:sldMk cId="85747997" sldId="321"/>
            <ac:spMk id="5" creationId="{84A7BF40-C4C8-43F3-9D6E-BA02074ADB32}"/>
          </ac:spMkLst>
        </pc:spChg>
      </pc:sldChg>
      <pc:sldChg chg="addSp delSp modSp mod setBg">
        <pc:chgData name="Johnson, Chad" userId="29e26967-ee32-4210-a1e6-19e5305e9c5f" providerId="ADAL" clId="{F46350DD-566F-4DB0-B638-C932C2CB5955}" dt="2020-02-24T19:07:38.988" v="4012" actId="20577"/>
        <pc:sldMkLst>
          <pc:docMk/>
          <pc:sldMk cId="2562938211" sldId="322"/>
        </pc:sldMkLst>
        <pc:spChg chg="mod">
          <ac:chgData name="Johnson, Chad" userId="29e26967-ee32-4210-a1e6-19e5305e9c5f" providerId="ADAL" clId="{F46350DD-566F-4DB0-B638-C932C2CB5955}" dt="2020-02-24T18:57:55.853" v="3901" actId="207"/>
          <ac:spMkLst>
            <pc:docMk/>
            <pc:sldMk cId="2562938211" sldId="322"/>
            <ac:spMk id="2" creationId="{E3A7CB13-BD1F-4BE2-AAD9-4B4BBA7BC32C}"/>
          </ac:spMkLst>
        </pc:spChg>
        <pc:spChg chg="mod">
          <ac:chgData name="Johnson, Chad" userId="29e26967-ee32-4210-a1e6-19e5305e9c5f" providerId="ADAL" clId="{F46350DD-566F-4DB0-B638-C932C2CB5955}" dt="2020-02-24T19:07:38.988" v="4012" actId="20577"/>
          <ac:spMkLst>
            <pc:docMk/>
            <pc:sldMk cId="2562938211" sldId="322"/>
            <ac:spMk id="3" creationId="{BECFF417-5A7C-44A7-AB5E-1DD70DF4AD22}"/>
          </ac:spMkLst>
        </pc:spChg>
        <pc:picChg chg="del mod">
          <ac:chgData name="Johnson, Chad" userId="29e26967-ee32-4210-a1e6-19e5305e9c5f" providerId="ADAL" clId="{F46350DD-566F-4DB0-B638-C932C2CB5955}" dt="2020-02-24T18:57:32.196" v="3895" actId="478"/>
          <ac:picMkLst>
            <pc:docMk/>
            <pc:sldMk cId="2562938211" sldId="322"/>
            <ac:picMk id="4" creationId="{CDA4643E-82C5-4C5A-A954-607618288D63}"/>
          </ac:picMkLst>
        </pc:picChg>
        <pc:picChg chg="add mod">
          <ac:chgData name="Johnson, Chad" userId="29e26967-ee32-4210-a1e6-19e5305e9c5f" providerId="ADAL" clId="{F46350DD-566F-4DB0-B638-C932C2CB5955}" dt="2020-02-24T18:57:46.719" v="3899" actId="1076"/>
          <ac:picMkLst>
            <pc:docMk/>
            <pc:sldMk cId="2562938211" sldId="322"/>
            <ac:picMk id="22530" creationId="{4935494F-66B6-42AC-8C16-7EF0DD2D261A}"/>
          </ac:picMkLst>
        </pc:picChg>
      </pc:sldChg>
      <pc:sldChg chg="modSp mod setBg">
        <pc:chgData name="Johnson, Chad" userId="29e26967-ee32-4210-a1e6-19e5305e9c5f" providerId="ADAL" clId="{F46350DD-566F-4DB0-B638-C932C2CB5955}" dt="2020-02-24T17:59:31.888" v="3862"/>
        <pc:sldMkLst>
          <pc:docMk/>
          <pc:sldMk cId="443136679" sldId="323"/>
        </pc:sldMkLst>
        <pc:spChg chg="mod">
          <ac:chgData name="Johnson, Chad" userId="29e26967-ee32-4210-a1e6-19e5305e9c5f" providerId="ADAL" clId="{F46350DD-566F-4DB0-B638-C932C2CB5955}" dt="2020-02-24T17:59:26.536" v="3861" actId="207"/>
          <ac:spMkLst>
            <pc:docMk/>
            <pc:sldMk cId="443136679" sldId="323"/>
            <ac:spMk id="4" creationId="{AA6E0522-E9B5-48A9-833F-1C6153DEB4FA}"/>
          </ac:spMkLst>
        </pc:spChg>
        <pc:spChg chg="mod">
          <ac:chgData name="Johnson, Chad" userId="29e26967-ee32-4210-a1e6-19e5305e9c5f" providerId="ADAL" clId="{F46350DD-566F-4DB0-B638-C932C2CB5955}" dt="2020-02-24T17:59:24.176" v="3860" actId="12"/>
          <ac:spMkLst>
            <pc:docMk/>
            <pc:sldMk cId="443136679" sldId="323"/>
            <ac:spMk id="5" creationId="{84A7BF40-C4C8-43F3-9D6E-BA02074ADB32}"/>
          </ac:spMkLst>
        </pc:spChg>
        <pc:picChg chg="mod">
          <ac:chgData name="Johnson, Chad" userId="29e26967-ee32-4210-a1e6-19e5305e9c5f" providerId="ADAL" clId="{F46350DD-566F-4DB0-B638-C932C2CB5955}" dt="2020-02-24T17:59:13.503" v="3856"/>
          <ac:picMkLst>
            <pc:docMk/>
            <pc:sldMk cId="443136679" sldId="323"/>
            <ac:picMk id="2" creationId="{D3A90E43-E883-4C54-980E-D1DBFEFDC68B}"/>
          </ac:picMkLst>
        </pc:picChg>
      </pc:sldChg>
      <pc:sldChg chg="addSp modSp mod setBg">
        <pc:chgData name="Johnson, Chad" userId="29e26967-ee32-4210-a1e6-19e5305e9c5f" providerId="ADAL" clId="{F46350DD-566F-4DB0-B638-C932C2CB5955}" dt="2020-02-24T17:59:46.413" v="3863" actId="208"/>
        <pc:sldMkLst>
          <pc:docMk/>
          <pc:sldMk cId="2659712324" sldId="324"/>
        </pc:sldMkLst>
        <pc:spChg chg="mod">
          <ac:chgData name="Johnson, Chad" userId="29e26967-ee32-4210-a1e6-19e5305e9c5f" providerId="ADAL" clId="{F46350DD-566F-4DB0-B638-C932C2CB5955}" dt="2020-02-24T17:58:35.523" v="3853" actId="207"/>
          <ac:spMkLst>
            <pc:docMk/>
            <pc:sldMk cId="2659712324" sldId="324"/>
            <ac:spMk id="4" creationId="{AA6E0522-E9B5-48A9-833F-1C6153DEB4FA}"/>
          </ac:spMkLst>
        </pc:spChg>
        <pc:spChg chg="mod">
          <ac:chgData name="Johnson, Chad" userId="29e26967-ee32-4210-a1e6-19e5305e9c5f" providerId="ADAL" clId="{F46350DD-566F-4DB0-B638-C932C2CB5955}" dt="2020-02-24T17:59:00.293" v="3855" actId="12"/>
          <ac:spMkLst>
            <pc:docMk/>
            <pc:sldMk cId="2659712324" sldId="324"/>
            <ac:spMk id="5" creationId="{84A7BF40-C4C8-43F3-9D6E-BA02074ADB32}"/>
          </ac:spMkLst>
        </pc:spChg>
        <pc:picChg chg="mod">
          <ac:chgData name="Johnson, Chad" userId="29e26967-ee32-4210-a1e6-19e5305e9c5f" providerId="ADAL" clId="{F46350DD-566F-4DB0-B638-C932C2CB5955}" dt="2020-02-24T17:58:19.285" v="3850"/>
          <ac:picMkLst>
            <pc:docMk/>
            <pc:sldMk cId="2659712324" sldId="324"/>
            <ac:picMk id="3" creationId="{925627F5-7389-4707-845B-835B9BEA5481}"/>
          </ac:picMkLst>
        </pc:picChg>
        <pc:cxnChg chg="add mod">
          <ac:chgData name="Johnson, Chad" userId="29e26967-ee32-4210-a1e6-19e5305e9c5f" providerId="ADAL" clId="{F46350DD-566F-4DB0-B638-C932C2CB5955}" dt="2020-02-24T17:59:46.413" v="3863" actId="208"/>
          <ac:cxnSpMkLst>
            <pc:docMk/>
            <pc:sldMk cId="2659712324" sldId="324"/>
            <ac:cxnSpMk id="6" creationId="{8787FDD7-D529-43F4-9804-A5335E442344}"/>
          </ac:cxnSpMkLst>
        </pc:cxnChg>
      </pc:sldChg>
      <pc:sldChg chg="modSp mod setBg">
        <pc:chgData name="Johnson, Chad" userId="29e26967-ee32-4210-a1e6-19e5305e9c5f" providerId="ADAL" clId="{F46350DD-566F-4DB0-B638-C932C2CB5955}" dt="2020-02-24T18:01:02.482" v="3872" actId="20577"/>
        <pc:sldMkLst>
          <pc:docMk/>
          <pc:sldMk cId="2689852301" sldId="325"/>
        </pc:sldMkLst>
        <pc:spChg chg="mod">
          <ac:chgData name="Johnson, Chad" userId="29e26967-ee32-4210-a1e6-19e5305e9c5f" providerId="ADAL" clId="{F46350DD-566F-4DB0-B638-C932C2CB5955}" dt="2020-02-24T17:59:58.066" v="3865" actId="207"/>
          <ac:spMkLst>
            <pc:docMk/>
            <pc:sldMk cId="2689852301" sldId="325"/>
            <ac:spMk id="4" creationId="{AA6E0522-E9B5-48A9-833F-1C6153DEB4FA}"/>
          </ac:spMkLst>
        </pc:spChg>
        <pc:spChg chg="mod">
          <ac:chgData name="Johnson, Chad" userId="29e26967-ee32-4210-a1e6-19e5305e9c5f" providerId="ADAL" clId="{F46350DD-566F-4DB0-B638-C932C2CB5955}" dt="2020-02-24T18:01:02.482" v="3872" actId="20577"/>
          <ac:spMkLst>
            <pc:docMk/>
            <pc:sldMk cId="2689852301" sldId="325"/>
            <ac:spMk id="5" creationId="{84A7BF40-C4C8-43F3-9D6E-BA02074ADB32}"/>
          </ac:spMkLst>
        </pc:spChg>
        <pc:picChg chg="mod">
          <ac:chgData name="Johnson, Chad" userId="29e26967-ee32-4210-a1e6-19e5305e9c5f" providerId="ADAL" clId="{F46350DD-566F-4DB0-B638-C932C2CB5955}" dt="2020-02-24T17:59:54.495" v="3864"/>
          <ac:picMkLst>
            <pc:docMk/>
            <pc:sldMk cId="2689852301" sldId="325"/>
            <ac:picMk id="2" creationId="{3F783B84-FC5B-44C3-8DF0-EE8E62E265EE}"/>
          </ac:picMkLst>
        </pc:picChg>
      </pc:sldChg>
      <pc:sldChg chg="delSp modSp mod">
        <pc:chgData name="Johnson, Chad" userId="29e26967-ee32-4210-a1e6-19e5305e9c5f" providerId="ADAL" clId="{F46350DD-566F-4DB0-B638-C932C2CB5955}" dt="2020-02-24T19:11:38.421" v="4022" actId="20577"/>
        <pc:sldMkLst>
          <pc:docMk/>
          <pc:sldMk cId="396629477" sldId="327"/>
        </pc:sldMkLst>
        <pc:spChg chg="mod">
          <ac:chgData name="Johnson, Chad" userId="29e26967-ee32-4210-a1e6-19e5305e9c5f" providerId="ADAL" clId="{F46350DD-566F-4DB0-B638-C932C2CB5955}" dt="2020-02-24T19:11:38.421" v="4022" actId="20577"/>
          <ac:spMkLst>
            <pc:docMk/>
            <pc:sldMk cId="396629477" sldId="327"/>
            <ac:spMk id="3" creationId="{BECFF417-5A7C-44A7-AB5E-1DD70DF4AD22}"/>
          </ac:spMkLst>
        </pc:spChg>
        <pc:picChg chg="del mod">
          <ac:chgData name="Johnson, Chad" userId="29e26967-ee32-4210-a1e6-19e5305e9c5f" providerId="ADAL" clId="{F46350DD-566F-4DB0-B638-C932C2CB5955}" dt="2020-02-24T19:11:18.905" v="4021" actId="478"/>
          <ac:picMkLst>
            <pc:docMk/>
            <pc:sldMk cId="396629477" sldId="327"/>
            <ac:picMk id="4" creationId="{90780F4A-D98E-4924-85AA-EFEF5C384B82}"/>
          </ac:picMkLst>
        </pc:picChg>
      </pc:sldChg>
      <pc:sldChg chg="del">
        <pc:chgData name="Johnson, Chad" userId="29e26967-ee32-4210-a1e6-19e5305e9c5f" providerId="ADAL" clId="{F46350DD-566F-4DB0-B638-C932C2CB5955}" dt="2020-02-24T14:39:00.390" v="645" actId="2696"/>
        <pc:sldMkLst>
          <pc:docMk/>
          <pc:sldMk cId="1286282238" sldId="333"/>
        </pc:sldMkLst>
      </pc:sldChg>
      <pc:sldChg chg="modSp add mod">
        <pc:chgData name="Johnson, Chad" userId="29e26967-ee32-4210-a1e6-19e5305e9c5f" providerId="ADAL" clId="{F46350DD-566F-4DB0-B638-C932C2CB5955}" dt="2020-02-24T14:35:47.049" v="641" actId="20577"/>
        <pc:sldMkLst>
          <pc:docMk/>
          <pc:sldMk cId="2279188949" sldId="334"/>
        </pc:sldMkLst>
        <pc:spChg chg="mod">
          <ac:chgData name="Johnson, Chad" userId="29e26967-ee32-4210-a1e6-19e5305e9c5f" providerId="ADAL" clId="{F46350DD-566F-4DB0-B638-C932C2CB5955}" dt="2020-02-24T14:35:47.049" v="641" actId="20577"/>
          <ac:spMkLst>
            <pc:docMk/>
            <pc:sldMk cId="2279188949" sldId="334"/>
            <ac:spMk id="5" creationId="{84A7BF40-C4C8-43F3-9D6E-BA02074ADB32}"/>
          </ac:spMkLst>
        </pc:spChg>
      </pc:sldChg>
      <pc:sldChg chg="addSp modSp add mod ord setBg">
        <pc:chgData name="Johnson, Chad" userId="29e26967-ee32-4210-a1e6-19e5305e9c5f" providerId="ADAL" clId="{F46350DD-566F-4DB0-B638-C932C2CB5955}" dt="2020-02-24T18:44:56.204" v="3894"/>
        <pc:sldMkLst>
          <pc:docMk/>
          <pc:sldMk cId="639704015" sldId="335"/>
        </pc:sldMkLst>
        <pc:spChg chg="mod">
          <ac:chgData name="Johnson, Chad" userId="29e26967-ee32-4210-a1e6-19e5305e9c5f" providerId="ADAL" clId="{F46350DD-566F-4DB0-B638-C932C2CB5955}" dt="2020-02-24T18:02:08.495" v="3875" actId="207"/>
          <ac:spMkLst>
            <pc:docMk/>
            <pc:sldMk cId="639704015" sldId="335"/>
            <ac:spMk id="4" creationId="{AA6E0522-E9B5-48A9-833F-1C6153DEB4FA}"/>
          </ac:spMkLst>
        </pc:spChg>
        <pc:spChg chg="mod">
          <ac:chgData name="Johnson, Chad" userId="29e26967-ee32-4210-a1e6-19e5305e9c5f" providerId="ADAL" clId="{F46350DD-566F-4DB0-B638-C932C2CB5955}" dt="2020-02-24T18:02:37.775" v="3883" actId="27636"/>
          <ac:spMkLst>
            <pc:docMk/>
            <pc:sldMk cId="639704015" sldId="335"/>
            <ac:spMk id="5" creationId="{84A7BF40-C4C8-43F3-9D6E-BA02074ADB32}"/>
          </ac:spMkLst>
        </pc:spChg>
        <pc:picChg chg="add mod">
          <ac:chgData name="Johnson, Chad" userId="29e26967-ee32-4210-a1e6-19e5305e9c5f" providerId="ADAL" clId="{F46350DD-566F-4DB0-B638-C932C2CB5955}" dt="2020-02-24T18:02:46.876" v="3884" actId="1076"/>
          <ac:picMkLst>
            <pc:docMk/>
            <pc:sldMk cId="639704015" sldId="335"/>
            <ac:picMk id="18434" creationId="{989D7599-04EA-4B06-982F-C9CC13499B0A}"/>
          </ac:picMkLst>
        </pc:picChg>
      </pc:sldChg>
      <pc:sldChg chg="modSp add mod">
        <pc:chgData name="Johnson, Chad" userId="29e26967-ee32-4210-a1e6-19e5305e9c5f" providerId="ADAL" clId="{F46350DD-566F-4DB0-B638-C932C2CB5955}" dt="2020-02-24T14:45:52.997" v="1665" actId="20577"/>
        <pc:sldMkLst>
          <pc:docMk/>
          <pc:sldMk cId="650497311" sldId="336"/>
        </pc:sldMkLst>
        <pc:spChg chg="mod">
          <ac:chgData name="Johnson, Chad" userId="29e26967-ee32-4210-a1e6-19e5305e9c5f" providerId="ADAL" clId="{F46350DD-566F-4DB0-B638-C932C2CB5955}" dt="2020-02-24T14:44:23.831" v="1303" actId="20577"/>
          <ac:spMkLst>
            <pc:docMk/>
            <pc:sldMk cId="650497311" sldId="336"/>
            <ac:spMk id="2" creationId="{DEC072AA-7E7E-4485-B157-F8182D1E0CA5}"/>
          </ac:spMkLst>
        </pc:spChg>
        <pc:spChg chg="mod">
          <ac:chgData name="Johnson, Chad" userId="29e26967-ee32-4210-a1e6-19e5305e9c5f" providerId="ADAL" clId="{F46350DD-566F-4DB0-B638-C932C2CB5955}" dt="2020-02-24T14:45:52.997" v="1665" actId="20577"/>
          <ac:spMkLst>
            <pc:docMk/>
            <pc:sldMk cId="650497311" sldId="336"/>
            <ac:spMk id="3" creationId="{219598D3-588A-45C9-95B4-F92FC95A3C71}"/>
          </ac:spMkLst>
        </pc:spChg>
      </pc:sldChg>
      <pc:sldChg chg="addSp delSp modSp add mod">
        <pc:chgData name="Johnson, Chad" userId="29e26967-ee32-4210-a1e6-19e5305e9c5f" providerId="ADAL" clId="{F46350DD-566F-4DB0-B638-C932C2CB5955}" dt="2020-02-24T15:54:10.471" v="2707" actId="20577"/>
        <pc:sldMkLst>
          <pc:docMk/>
          <pc:sldMk cId="2448783813" sldId="337"/>
        </pc:sldMkLst>
        <pc:spChg chg="del">
          <ac:chgData name="Johnson, Chad" userId="29e26967-ee32-4210-a1e6-19e5305e9c5f" providerId="ADAL" clId="{F46350DD-566F-4DB0-B638-C932C2CB5955}" dt="2020-02-24T14:46:03.284" v="1667"/>
          <ac:spMkLst>
            <pc:docMk/>
            <pc:sldMk cId="2448783813" sldId="337"/>
            <ac:spMk id="2" creationId="{AE210798-6D08-404D-8199-7A683020F061}"/>
          </ac:spMkLst>
        </pc:spChg>
        <pc:spChg chg="del">
          <ac:chgData name="Johnson, Chad" userId="29e26967-ee32-4210-a1e6-19e5305e9c5f" providerId="ADAL" clId="{F46350DD-566F-4DB0-B638-C932C2CB5955}" dt="2020-02-24T14:46:03.284" v="1667"/>
          <ac:spMkLst>
            <pc:docMk/>
            <pc:sldMk cId="2448783813" sldId="337"/>
            <ac:spMk id="3" creationId="{B8C6600E-2EE1-48AB-AE31-6D08BD6E1420}"/>
          </ac:spMkLst>
        </pc:spChg>
        <pc:spChg chg="add mod">
          <ac:chgData name="Johnson, Chad" userId="29e26967-ee32-4210-a1e6-19e5305e9c5f" providerId="ADAL" clId="{F46350DD-566F-4DB0-B638-C932C2CB5955}" dt="2020-02-24T14:58:19.020" v="2001" actId="1076"/>
          <ac:spMkLst>
            <pc:docMk/>
            <pc:sldMk cId="2448783813" sldId="337"/>
            <ac:spMk id="4" creationId="{4B14AEC3-5B6A-43A6-AEF4-65F1DE792753}"/>
          </ac:spMkLst>
        </pc:spChg>
        <pc:spChg chg="add mod">
          <ac:chgData name="Johnson, Chad" userId="29e26967-ee32-4210-a1e6-19e5305e9c5f" providerId="ADAL" clId="{F46350DD-566F-4DB0-B638-C932C2CB5955}" dt="2020-02-24T14:58:17.670" v="2000" actId="1076"/>
          <ac:spMkLst>
            <pc:docMk/>
            <pc:sldMk cId="2448783813" sldId="337"/>
            <ac:spMk id="5" creationId="{2AF70881-B5B8-4A13-8D50-78EBF265BCDE}"/>
          </ac:spMkLst>
        </pc:spChg>
        <pc:spChg chg="add mod">
          <ac:chgData name="Johnson, Chad" userId="29e26967-ee32-4210-a1e6-19e5305e9c5f" providerId="ADAL" clId="{F46350DD-566F-4DB0-B638-C932C2CB5955}" dt="2020-02-24T15:54:10.471" v="2707" actId="20577"/>
          <ac:spMkLst>
            <pc:docMk/>
            <pc:sldMk cId="2448783813" sldId="337"/>
            <ac:spMk id="6" creationId="{C2550D1C-A6E2-4F5F-A072-FAD6B0A89D26}"/>
          </ac:spMkLst>
        </pc:spChg>
        <pc:spChg chg="add mod">
          <ac:chgData name="Johnson, Chad" userId="29e26967-ee32-4210-a1e6-19e5305e9c5f" providerId="ADAL" clId="{F46350DD-566F-4DB0-B638-C932C2CB5955}" dt="2020-02-24T15:01:43.876" v="2188" actId="6549"/>
          <ac:spMkLst>
            <pc:docMk/>
            <pc:sldMk cId="2448783813" sldId="337"/>
            <ac:spMk id="14" creationId="{AC1AB329-F538-4F60-8C1B-408DB96D8587}"/>
          </ac:spMkLst>
        </pc:spChg>
        <pc:spChg chg="add mod">
          <ac:chgData name="Johnson, Chad" userId="29e26967-ee32-4210-a1e6-19e5305e9c5f" providerId="ADAL" clId="{F46350DD-566F-4DB0-B638-C932C2CB5955}" dt="2020-02-24T14:59:04.552" v="2030" actId="14100"/>
          <ac:spMkLst>
            <pc:docMk/>
            <pc:sldMk cId="2448783813" sldId="337"/>
            <ac:spMk id="15" creationId="{CEA97AFA-DAB8-457C-AE35-895D22186445}"/>
          </ac:spMkLst>
        </pc:spChg>
        <pc:spChg chg="add mod">
          <ac:chgData name="Johnson, Chad" userId="29e26967-ee32-4210-a1e6-19e5305e9c5f" providerId="ADAL" clId="{F46350DD-566F-4DB0-B638-C932C2CB5955}" dt="2020-02-24T14:58:50.585" v="2028" actId="14100"/>
          <ac:spMkLst>
            <pc:docMk/>
            <pc:sldMk cId="2448783813" sldId="337"/>
            <ac:spMk id="16" creationId="{DB55CE5B-685F-4557-B541-828EE7685D83}"/>
          </ac:spMkLst>
        </pc:spChg>
        <pc:picChg chg="add del">
          <ac:chgData name="Johnson, Chad" userId="29e26967-ee32-4210-a1e6-19e5305e9c5f" providerId="ADAL" clId="{F46350DD-566F-4DB0-B638-C932C2CB5955}" dt="2020-02-24T14:46:15.101" v="1669" actId="478"/>
          <ac:picMkLst>
            <pc:docMk/>
            <pc:sldMk cId="2448783813" sldId="337"/>
            <ac:picMk id="3074" creationId="{8BD315A3-B684-4357-A567-0CD9AC1F702C}"/>
          </ac:picMkLst>
        </pc:picChg>
        <pc:picChg chg="add del mod">
          <ac:chgData name="Johnson, Chad" userId="29e26967-ee32-4210-a1e6-19e5305e9c5f" providerId="ADAL" clId="{F46350DD-566F-4DB0-B638-C932C2CB5955}" dt="2020-02-24T14:46:19.238" v="1672" actId="478"/>
          <ac:picMkLst>
            <pc:docMk/>
            <pc:sldMk cId="2448783813" sldId="337"/>
            <ac:picMk id="3076" creationId="{FCE08C4E-F38D-4D9B-8C5E-F56D412409DB}"/>
          </ac:picMkLst>
        </pc:picChg>
        <pc:picChg chg="add del">
          <ac:chgData name="Johnson, Chad" userId="29e26967-ee32-4210-a1e6-19e5305e9c5f" providerId="ADAL" clId="{F46350DD-566F-4DB0-B638-C932C2CB5955}" dt="2020-02-24T14:46:34.557" v="1674" actId="478"/>
          <ac:picMkLst>
            <pc:docMk/>
            <pc:sldMk cId="2448783813" sldId="337"/>
            <ac:picMk id="3078" creationId="{07421DCD-D685-46BF-B50F-612563006824}"/>
          </ac:picMkLst>
        </pc:picChg>
        <pc:picChg chg="add del mod">
          <ac:chgData name="Johnson, Chad" userId="29e26967-ee32-4210-a1e6-19e5305e9c5f" providerId="ADAL" clId="{F46350DD-566F-4DB0-B638-C932C2CB5955}" dt="2020-02-24T14:47:33.430" v="1677" actId="478"/>
          <ac:picMkLst>
            <pc:docMk/>
            <pc:sldMk cId="2448783813" sldId="337"/>
            <ac:picMk id="3080" creationId="{050AB41D-2FF4-434B-89E2-1DED3C519B18}"/>
          </ac:picMkLst>
        </pc:picChg>
        <pc:picChg chg="add del">
          <ac:chgData name="Johnson, Chad" userId="29e26967-ee32-4210-a1e6-19e5305e9c5f" providerId="ADAL" clId="{F46350DD-566F-4DB0-B638-C932C2CB5955}" dt="2020-02-24T14:48:00.989" v="1679" actId="478"/>
          <ac:picMkLst>
            <pc:docMk/>
            <pc:sldMk cId="2448783813" sldId="337"/>
            <ac:picMk id="3082" creationId="{B25746B3-F9B7-4C9B-B562-AD3AF23D9FB1}"/>
          </ac:picMkLst>
        </pc:picChg>
        <pc:picChg chg="add del mod">
          <ac:chgData name="Johnson, Chad" userId="29e26967-ee32-4210-a1e6-19e5305e9c5f" providerId="ADAL" clId="{F46350DD-566F-4DB0-B638-C932C2CB5955}" dt="2020-02-24T14:48:44.156" v="1681" actId="478"/>
          <ac:picMkLst>
            <pc:docMk/>
            <pc:sldMk cId="2448783813" sldId="337"/>
            <ac:picMk id="3084" creationId="{DE914B85-0EFD-4CE1-AE3A-A0B24C6E065B}"/>
          </ac:picMkLst>
        </pc:picChg>
        <pc:picChg chg="add del mod">
          <ac:chgData name="Johnson, Chad" userId="29e26967-ee32-4210-a1e6-19e5305e9c5f" providerId="ADAL" clId="{F46350DD-566F-4DB0-B638-C932C2CB5955}" dt="2020-02-24T14:48:53.014" v="1683" actId="478"/>
          <ac:picMkLst>
            <pc:docMk/>
            <pc:sldMk cId="2448783813" sldId="337"/>
            <ac:picMk id="3086" creationId="{5AD84961-4D98-4263-8354-C854C1D4DE70}"/>
          </ac:picMkLst>
        </pc:picChg>
        <pc:picChg chg="add del mod">
          <ac:chgData name="Johnson, Chad" userId="29e26967-ee32-4210-a1e6-19e5305e9c5f" providerId="ADAL" clId="{F46350DD-566F-4DB0-B638-C932C2CB5955}" dt="2020-02-24T14:57:50.652" v="1994" actId="478"/>
          <ac:picMkLst>
            <pc:docMk/>
            <pc:sldMk cId="2448783813" sldId="337"/>
            <ac:picMk id="3088" creationId="{64F55635-9C8A-42C3-8B54-661D8DEC756B}"/>
          </ac:picMkLst>
        </pc:picChg>
        <pc:picChg chg="add del mod">
          <ac:chgData name="Johnson, Chad" userId="29e26967-ee32-4210-a1e6-19e5305e9c5f" providerId="ADAL" clId="{F46350DD-566F-4DB0-B638-C932C2CB5955}" dt="2020-02-24T15:03:01.017" v="2252" actId="478"/>
          <ac:picMkLst>
            <pc:docMk/>
            <pc:sldMk cId="2448783813" sldId="337"/>
            <ac:picMk id="3090" creationId="{E58C3044-EC36-4A63-BD3D-8A9A2D819FFA}"/>
          </ac:picMkLst>
        </pc:picChg>
        <pc:picChg chg="add mod">
          <ac:chgData name="Johnson, Chad" userId="29e26967-ee32-4210-a1e6-19e5305e9c5f" providerId="ADAL" clId="{F46350DD-566F-4DB0-B638-C932C2CB5955}" dt="2020-02-24T15:06:55.392" v="2294" actId="1076"/>
          <ac:picMkLst>
            <pc:docMk/>
            <pc:sldMk cId="2448783813" sldId="337"/>
            <ac:picMk id="3092" creationId="{D3574CD2-6A45-41C6-A695-14E8C886BECC}"/>
          </ac:picMkLst>
        </pc:picChg>
        <pc:cxnChg chg="add del mod">
          <ac:chgData name="Johnson, Chad" userId="29e26967-ee32-4210-a1e6-19e5305e9c5f" providerId="ADAL" clId="{F46350DD-566F-4DB0-B638-C932C2CB5955}" dt="2020-02-24T15:04:18.290" v="2267" actId="478"/>
          <ac:cxnSpMkLst>
            <pc:docMk/>
            <pc:sldMk cId="2448783813" sldId="337"/>
            <ac:cxnSpMk id="8" creationId="{1FBFFA10-967D-4A26-AFED-BBE77C8D470D}"/>
          </ac:cxnSpMkLst>
        </pc:cxnChg>
        <pc:cxnChg chg="add mod">
          <ac:chgData name="Johnson, Chad" userId="29e26967-ee32-4210-a1e6-19e5305e9c5f" providerId="ADAL" clId="{F46350DD-566F-4DB0-B638-C932C2CB5955}" dt="2020-02-24T15:04:36.627" v="2270" actId="208"/>
          <ac:cxnSpMkLst>
            <pc:docMk/>
            <pc:sldMk cId="2448783813" sldId="337"/>
            <ac:cxnSpMk id="10" creationId="{B6DDCB17-F8B2-4569-92EB-83999207BA88}"/>
          </ac:cxnSpMkLst>
        </pc:cxnChg>
      </pc:sldChg>
      <pc:sldChg chg="addSp delSp modSp add del setBg">
        <pc:chgData name="Johnson, Chad" userId="29e26967-ee32-4210-a1e6-19e5305e9c5f" providerId="ADAL" clId="{F46350DD-566F-4DB0-B638-C932C2CB5955}" dt="2020-02-24T17:46:15.885" v="3797" actId="2696"/>
        <pc:sldMkLst>
          <pc:docMk/>
          <pc:sldMk cId="3949178490" sldId="338"/>
        </pc:sldMkLst>
        <pc:spChg chg="add mod">
          <ac:chgData name="Johnson, Chad" userId="29e26967-ee32-4210-a1e6-19e5305e9c5f" providerId="ADAL" clId="{F46350DD-566F-4DB0-B638-C932C2CB5955}" dt="2020-02-24T17:38:56.579" v="3793"/>
          <ac:spMkLst>
            <pc:docMk/>
            <pc:sldMk cId="3949178490" sldId="338"/>
            <ac:spMk id="2" creationId="{865C6662-12AC-4CE9-8737-FD49D6AAEAF5}"/>
          </ac:spMkLst>
        </pc:spChg>
        <pc:picChg chg="add del mod">
          <ac:chgData name="Johnson, Chad" userId="29e26967-ee32-4210-a1e6-19e5305e9c5f" providerId="ADAL" clId="{F46350DD-566F-4DB0-B638-C932C2CB5955}" dt="2020-02-24T17:16:44.075" v="3767"/>
          <ac:picMkLst>
            <pc:docMk/>
            <pc:sldMk cId="3949178490" sldId="338"/>
            <ac:picMk id="4098" creationId="{E2FA886E-E7C3-4C8E-85EC-7F3363D39BCC}"/>
          </ac:picMkLst>
        </pc:picChg>
        <pc:picChg chg="add del mod">
          <ac:chgData name="Johnson, Chad" userId="29e26967-ee32-4210-a1e6-19e5305e9c5f" providerId="ADAL" clId="{F46350DD-566F-4DB0-B638-C932C2CB5955}" dt="2020-02-24T17:15:41.849" v="3764" actId="478"/>
          <ac:picMkLst>
            <pc:docMk/>
            <pc:sldMk cId="3949178490" sldId="338"/>
            <ac:picMk id="4100" creationId="{51606C1E-6230-483B-A241-31D0F27B0FEC}"/>
          </ac:picMkLst>
        </pc:picChg>
        <pc:picChg chg="add del mod">
          <ac:chgData name="Johnson, Chad" userId="29e26967-ee32-4210-a1e6-19e5305e9c5f" providerId="ADAL" clId="{F46350DD-566F-4DB0-B638-C932C2CB5955}" dt="2020-02-24T17:15:44.266" v="3765" actId="478"/>
          <ac:picMkLst>
            <pc:docMk/>
            <pc:sldMk cId="3949178490" sldId="338"/>
            <ac:picMk id="4102" creationId="{F9EB9E24-0E53-4A9F-86D3-ABD5C5986887}"/>
          </ac:picMkLst>
        </pc:picChg>
        <pc:picChg chg="add mod">
          <ac:chgData name="Johnson, Chad" userId="29e26967-ee32-4210-a1e6-19e5305e9c5f" providerId="ADAL" clId="{F46350DD-566F-4DB0-B638-C932C2CB5955}" dt="2020-02-24T17:25:46.300" v="3773"/>
          <ac:picMkLst>
            <pc:docMk/>
            <pc:sldMk cId="3949178490" sldId="338"/>
            <ac:picMk id="4104" creationId="{9CD1C827-9A43-45F1-B717-6FCF5797855D}"/>
          </ac:picMkLst>
        </pc:picChg>
      </pc:sldChg>
      <pc:sldChg chg="addSp delSp modSp add mod setBg">
        <pc:chgData name="Johnson, Chad" userId="29e26967-ee32-4210-a1e6-19e5305e9c5f" providerId="ADAL" clId="{F46350DD-566F-4DB0-B638-C932C2CB5955}" dt="2020-02-24T17:16:59.184" v="3772" actId="1076"/>
        <pc:sldMkLst>
          <pc:docMk/>
          <pc:sldMk cId="386467915" sldId="339"/>
        </pc:sldMkLst>
        <pc:spChg chg="del">
          <ac:chgData name="Johnson, Chad" userId="29e26967-ee32-4210-a1e6-19e5305e9c5f" providerId="ADAL" clId="{F46350DD-566F-4DB0-B638-C932C2CB5955}" dt="2020-02-24T15:03:08.990" v="2254" actId="478"/>
          <ac:spMkLst>
            <pc:docMk/>
            <pc:sldMk cId="386467915" sldId="339"/>
            <ac:spMk id="4" creationId="{4B14AEC3-5B6A-43A6-AEF4-65F1DE792753}"/>
          </ac:spMkLst>
        </pc:spChg>
        <pc:spChg chg="del">
          <ac:chgData name="Johnson, Chad" userId="29e26967-ee32-4210-a1e6-19e5305e9c5f" providerId="ADAL" clId="{F46350DD-566F-4DB0-B638-C932C2CB5955}" dt="2020-02-24T15:03:08.990" v="2254" actId="478"/>
          <ac:spMkLst>
            <pc:docMk/>
            <pc:sldMk cId="386467915" sldId="339"/>
            <ac:spMk id="5" creationId="{2AF70881-B5B8-4A13-8D50-78EBF265BCDE}"/>
          </ac:spMkLst>
        </pc:spChg>
        <pc:spChg chg="del">
          <ac:chgData name="Johnson, Chad" userId="29e26967-ee32-4210-a1e6-19e5305e9c5f" providerId="ADAL" clId="{F46350DD-566F-4DB0-B638-C932C2CB5955}" dt="2020-02-24T15:03:08.990" v="2254" actId="478"/>
          <ac:spMkLst>
            <pc:docMk/>
            <pc:sldMk cId="386467915" sldId="339"/>
            <ac:spMk id="6" creationId="{C2550D1C-A6E2-4F5F-A072-FAD6B0A89D26}"/>
          </ac:spMkLst>
        </pc:spChg>
        <pc:spChg chg="del">
          <ac:chgData name="Johnson, Chad" userId="29e26967-ee32-4210-a1e6-19e5305e9c5f" providerId="ADAL" clId="{F46350DD-566F-4DB0-B638-C932C2CB5955}" dt="2020-02-24T15:03:08.990" v="2254" actId="478"/>
          <ac:spMkLst>
            <pc:docMk/>
            <pc:sldMk cId="386467915" sldId="339"/>
            <ac:spMk id="14" creationId="{AC1AB329-F538-4F60-8C1B-408DB96D8587}"/>
          </ac:spMkLst>
        </pc:spChg>
        <pc:spChg chg="del">
          <ac:chgData name="Johnson, Chad" userId="29e26967-ee32-4210-a1e6-19e5305e9c5f" providerId="ADAL" clId="{F46350DD-566F-4DB0-B638-C932C2CB5955}" dt="2020-02-24T15:03:08.990" v="2254" actId="478"/>
          <ac:spMkLst>
            <pc:docMk/>
            <pc:sldMk cId="386467915" sldId="339"/>
            <ac:spMk id="15" creationId="{CEA97AFA-DAB8-457C-AE35-895D22186445}"/>
          </ac:spMkLst>
        </pc:spChg>
        <pc:spChg chg="del">
          <ac:chgData name="Johnson, Chad" userId="29e26967-ee32-4210-a1e6-19e5305e9c5f" providerId="ADAL" clId="{F46350DD-566F-4DB0-B638-C932C2CB5955}" dt="2020-02-24T15:03:08.990" v="2254" actId="478"/>
          <ac:spMkLst>
            <pc:docMk/>
            <pc:sldMk cId="386467915" sldId="339"/>
            <ac:spMk id="16" creationId="{DB55CE5B-685F-4557-B541-828EE7685D83}"/>
          </ac:spMkLst>
        </pc:spChg>
        <pc:picChg chg="add mod">
          <ac:chgData name="Johnson, Chad" userId="29e26967-ee32-4210-a1e6-19e5305e9c5f" providerId="ADAL" clId="{F46350DD-566F-4DB0-B638-C932C2CB5955}" dt="2020-02-24T17:16:59.184" v="3772" actId="1076"/>
          <ac:picMkLst>
            <pc:docMk/>
            <pc:sldMk cId="386467915" sldId="339"/>
            <ac:picMk id="9" creationId="{D22E496B-9BB5-480F-AA6F-FC19972C3868}"/>
          </ac:picMkLst>
        </pc:picChg>
        <pc:picChg chg="del mod">
          <ac:chgData name="Johnson, Chad" userId="29e26967-ee32-4210-a1e6-19e5305e9c5f" providerId="ADAL" clId="{F46350DD-566F-4DB0-B638-C932C2CB5955}" dt="2020-02-24T17:16:40.969" v="3766" actId="478"/>
          <ac:picMkLst>
            <pc:docMk/>
            <pc:sldMk cId="386467915" sldId="339"/>
            <ac:picMk id="3090" creationId="{E58C3044-EC36-4A63-BD3D-8A9A2D819FFA}"/>
          </ac:picMkLst>
        </pc:picChg>
      </pc:sldChg>
      <pc:sldChg chg="addSp modSp add mod modAnim">
        <pc:chgData name="Johnson, Chad" userId="29e26967-ee32-4210-a1e6-19e5305e9c5f" providerId="ADAL" clId="{F46350DD-566F-4DB0-B638-C932C2CB5955}" dt="2020-02-24T15:25:58.560" v="2540"/>
        <pc:sldMkLst>
          <pc:docMk/>
          <pc:sldMk cId="1524806449" sldId="340"/>
        </pc:sldMkLst>
        <pc:spChg chg="mod">
          <ac:chgData name="Johnson, Chad" userId="29e26967-ee32-4210-a1e6-19e5305e9c5f" providerId="ADAL" clId="{F46350DD-566F-4DB0-B638-C932C2CB5955}" dt="2020-02-24T15:23:08.766" v="2528" actId="20577"/>
          <ac:spMkLst>
            <pc:docMk/>
            <pc:sldMk cId="1524806449" sldId="340"/>
            <ac:spMk id="6" creationId="{C2550D1C-A6E2-4F5F-A072-FAD6B0A89D26}"/>
          </ac:spMkLst>
        </pc:spChg>
        <pc:picChg chg="add mod">
          <ac:chgData name="Johnson, Chad" userId="29e26967-ee32-4210-a1e6-19e5305e9c5f" providerId="ADAL" clId="{F46350DD-566F-4DB0-B638-C932C2CB5955}" dt="2020-02-24T15:24:20.369" v="2535" actId="14100"/>
          <ac:picMkLst>
            <pc:docMk/>
            <pc:sldMk cId="1524806449" sldId="340"/>
            <ac:picMk id="5122" creationId="{8CBDFBBB-EA8F-4A86-B97A-4C86280D0C28}"/>
          </ac:picMkLst>
        </pc:picChg>
        <pc:picChg chg="add mod">
          <ac:chgData name="Johnson, Chad" userId="29e26967-ee32-4210-a1e6-19e5305e9c5f" providerId="ADAL" clId="{F46350DD-566F-4DB0-B638-C932C2CB5955}" dt="2020-02-24T15:25:54.692" v="2538" actId="14100"/>
          <ac:picMkLst>
            <pc:docMk/>
            <pc:sldMk cId="1524806449" sldId="340"/>
            <ac:picMk id="5124" creationId="{C8B2F62F-F8FA-465E-8984-734D4CEF01D5}"/>
          </ac:picMkLst>
        </pc:picChg>
        <pc:cxnChg chg="mod">
          <ac:chgData name="Johnson, Chad" userId="29e26967-ee32-4210-a1e6-19e5305e9c5f" providerId="ADAL" clId="{F46350DD-566F-4DB0-B638-C932C2CB5955}" dt="2020-02-24T15:24:17.166" v="2534" actId="14100"/>
          <ac:cxnSpMkLst>
            <pc:docMk/>
            <pc:sldMk cId="1524806449" sldId="340"/>
            <ac:cxnSpMk id="10" creationId="{B6DDCB17-F8B2-4569-92EB-83999207BA88}"/>
          </ac:cxnSpMkLst>
        </pc:cxnChg>
      </pc:sldChg>
      <pc:sldChg chg="addSp modSp add">
        <pc:chgData name="Johnson, Chad" userId="29e26967-ee32-4210-a1e6-19e5305e9c5f" providerId="ADAL" clId="{F46350DD-566F-4DB0-B638-C932C2CB5955}" dt="2020-02-24T15:27:53.653" v="2545" actId="1076"/>
        <pc:sldMkLst>
          <pc:docMk/>
          <pc:sldMk cId="835663207" sldId="341"/>
        </pc:sldMkLst>
        <pc:picChg chg="add mod">
          <ac:chgData name="Johnson, Chad" userId="29e26967-ee32-4210-a1e6-19e5305e9c5f" providerId="ADAL" clId="{F46350DD-566F-4DB0-B638-C932C2CB5955}" dt="2020-02-24T15:27:53.653" v="2545" actId="1076"/>
          <ac:picMkLst>
            <pc:docMk/>
            <pc:sldMk cId="835663207" sldId="341"/>
            <ac:picMk id="7170" creationId="{6B714539-A219-4856-A35B-4E8962AE168A}"/>
          </ac:picMkLst>
        </pc:picChg>
      </pc:sldChg>
      <pc:sldChg chg="addSp modSp add">
        <pc:chgData name="Johnson, Chad" userId="29e26967-ee32-4210-a1e6-19e5305e9c5f" providerId="ADAL" clId="{F46350DD-566F-4DB0-B638-C932C2CB5955}" dt="2020-02-24T15:36:23.907" v="2552" actId="1076"/>
        <pc:sldMkLst>
          <pc:docMk/>
          <pc:sldMk cId="954715320" sldId="342"/>
        </pc:sldMkLst>
        <pc:picChg chg="add mod">
          <ac:chgData name="Johnson, Chad" userId="29e26967-ee32-4210-a1e6-19e5305e9c5f" providerId="ADAL" clId="{F46350DD-566F-4DB0-B638-C932C2CB5955}" dt="2020-02-24T15:36:23.907" v="2552" actId="1076"/>
          <ac:picMkLst>
            <pc:docMk/>
            <pc:sldMk cId="954715320" sldId="342"/>
            <ac:picMk id="8194" creationId="{BEF47C1F-7537-4E9C-A2BE-2CB62571E28E}"/>
          </ac:picMkLst>
        </pc:picChg>
      </pc:sldChg>
      <pc:sldChg chg="delSp modSp add mod ord modAnim">
        <pc:chgData name="Johnson, Chad" userId="29e26967-ee32-4210-a1e6-19e5305e9c5f" providerId="ADAL" clId="{F46350DD-566F-4DB0-B638-C932C2CB5955}" dt="2020-02-24T17:08:18.573" v="3737" actId="1076"/>
        <pc:sldMkLst>
          <pc:docMk/>
          <pc:sldMk cId="3978138919" sldId="343"/>
        </pc:sldMkLst>
        <pc:spChg chg="mod">
          <ac:chgData name="Johnson, Chad" userId="29e26967-ee32-4210-a1e6-19e5305e9c5f" providerId="ADAL" clId="{F46350DD-566F-4DB0-B638-C932C2CB5955}" dt="2020-02-24T17:08:18.573" v="3737" actId="1076"/>
          <ac:spMkLst>
            <pc:docMk/>
            <pc:sldMk cId="3978138919" sldId="343"/>
            <ac:spMk id="6" creationId="{C2550D1C-A6E2-4F5F-A072-FAD6B0A89D26}"/>
          </ac:spMkLst>
        </pc:spChg>
        <pc:picChg chg="del">
          <ac:chgData name="Johnson, Chad" userId="29e26967-ee32-4210-a1e6-19e5305e9c5f" providerId="ADAL" clId="{F46350DD-566F-4DB0-B638-C932C2CB5955}" dt="2020-02-24T15:47:59.119" v="2557" actId="478"/>
          <ac:picMkLst>
            <pc:docMk/>
            <pc:sldMk cId="3978138919" sldId="343"/>
            <ac:picMk id="5122" creationId="{8CBDFBBB-EA8F-4A86-B97A-4C86280D0C28}"/>
          </ac:picMkLst>
        </pc:picChg>
        <pc:picChg chg="del">
          <ac:chgData name="Johnson, Chad" userId="29e26967-ee32-4210-a1e6-19e5305e9c5f" providerId="ADAL" clId="{F46350DD-566F-4DB0-B638-C932C2CB5955}" dt="2020-02-24T15:47:58.454" v="2556" actId="478"/>
          <ac:picMkLst>
            <pc:docMk/>
            <pc:sldMk cId="3978138919" sldId="343"/>
            <ac:picMk id="5124" creationId="{C8B2F62F-F8FA-465E-8984-734D4CEF01D5}"/>
          </ac:picMkLst>
        </pc:picChg>
        <pc:cxnChg chg="mod">
          <ac:chgData name="Johnson, Chad" userId="29e26967-ee32-4210-a1e6-19e5305e9c5f" providerId="ADAL" clId="{F46350DD-566F-4DB0-B638-C932C2CB5955}" dt="2020-02-24T16:36:11.353" v="3636" actId="14100"/>
          <ac:cxnSpMkLst>
            <pc:docMk/>
            <pc:sldMk cId="3978138919" sldId="343"/>
            <ac:cxnSpMk id="10" creationId="{B6DDCB17-F8B2-4569-92EB-83999207BA88}"/>
          </ac:cxnSpMkLst>
        </pc:cxnChg>
      </pc:sldChg>
      <pc:sldChg chg="addSp delSp modSp add setBg">
        <pc:chgData name="Johnson, Chad" userId="29e26967-ee32-4210-a1e6-19e5305e9c5f" providerId="ADAL" clId="{F46350DD-566F-4DB0-B638-C932C2CB5955}" dt="2020-02-24T17:07:57.502" v="3736" actId="1076"/>
        <pc:sldMkLst>
          <pc:docMk/>
          <pc:sldMk cId="1904645490" sldId="344"/>
        </pc:sldMkLst>
        <pc:picChg chg="add del mod">
          <ac:chgData name="Johnson, Chad" userId="29e26967-ee32-4210-a1e6-19e5305e9c5f" providerId="ADAL" clId="{F46350DD-566F-4DB0-B638-C932C2CB5955}" dt="2020-02-24T17:06:20.835" v="3719" actId="478"/>
          <ac:picMkLst>
            <pc:docMk/>
            <pc:sldMk cId="1904645490" sldId="344"/>
            <ac:picMk id="9218" creationId="{133FBCE0-26F7-4D6F-99A7-E114256E484B}"/>
          </ac:picMkLst>
        </pc:picChg>
        <pc:picChg chg="add mod">
          <ac:chgData name="Johnson, Chad" userId="29e26967-ee32-4210-a1e6-19e5305e9c5f" providerId="ADAL" clId="{F46350DD-566F-4DB0-B638-C932C2CB5955}" dt="2020-02-24T17:07:57.502" v="3736" actId="1076"/>
          <ac:picMkLst>
            <pc:docMk/>
            <pc:sldMk cId="1904645490" sldId="344"/>
            <ac:picMk id="9220" creationId="{A75C56CA-652F-43AA-930D-993FE6D60110}"/>
          </ac:picMkLst>
        </pc:picChg>
        <pc:picChg chg="add del mod">
          <ac:chgData name="Johnson, Chad" userId="29e26967-ee32-4210-a1e6-19e5305e9c5f" providerId="ADAL" clId="{F46350DD-566F-4DB0-B638-C932C2CB5955}" dt="2020-02-24T17:07:12.076" v="3724" actId="478"/>
          <ac:picMkLst>
            <pc:docMk/>
            <pc:sldMk cId="1904645490" sldId="344"/>
            <ac:picMk id="9222" creationId="{C0FBD255-955B-41B4-AB00-474CD0E8CC34}"/>
          </ac:picMkLst>
        </pc:picChg>
        <pc:picChg chg="add mod">
          <ac:chgData name="Johnson, Chad" userId="29e26967-ee32-4210-a1e6-19e5305e9c5f" providerId="ADAL" clId="{F46350DD-566F-4DB0-B638-C932C2CB5955}" dt="2020-02-24T17:07:48.628" v="3735" actId="732"/>
          <ac:picMkLst>
            <pc:docMk/>
            <pc:sldMk cId="1904645490" sldId="344"/>
            <ac:picMk id="9224" creationId="{49EDE9D8-E6EA-4771-82F6-CF8F8432409B}"/>
          </ac:picMkLst>
        </pc:picChg>
      </pc:sldChg>
      <pc:sldChg chg="addSp modSp add del ord">
        <pc:chgData name="Johnson, Chad" userId="29e26967-ee32-4210-a1e6-19e5305e9c5f" providerId="ADAL" clId="{F46350DD-566F-4DB0-B638-C932C2CB5955}" dt="2020-02-24T17:12:50.573" v="3748" actId="2696"/>
        <pc:sldMkLst>
          <pc:docMk/>
          <pc:sldMk cId="3235379154" sldId="345"/>
        </pc:sldMkLst>
        <pc:picChg chg="add mod">
          <ac:chgData name="Johnson, Chad" userId="29e26967-ee32-4210-a1e6-19e5305e9c5f" providerId="ADAL" clId="{F46350DD-566F-4DB0-B638-C932C2CB5955}" dt="2020-02-24T17:00:28.326" v="3718" actId="1076"/>
          <ac:picMkLst>
            <pc:docMk/>
            <pc:sldMk cId="3235379154" sldId="345"/>
            <ac:picMk id="11266" creationId="{234C8D3D-3F7F-4497-8DB4-AAE9BEF56E12}"/>
          </ac:picMkLst>
        </pc:picChg>
      </pc:sldChg>
      <pc:sldChg chg="addSp modSp add setBg">
        <pc:chgData name="Johnson, Chad" userId="29e26967-ee32-4210-a1e6-19e5305e9c5f" providerId="ADAL" clId="{F46350DD-566F-4DB0-B638-C932C2CB5955}" dt="2020-02-24T17:09:46.289" v="3745" actId="1076"/>
        <pc:sldMkLst>
          <pc:docMk/>
          <pc:sldMk cId="938739095" sldId="346"/>
        </pc:sldMkLst>
        <pc:picChg chg="add mod">
          <ac:chgData name="Johnson, Chad" userId="29e26967-ee32-4210-a1e6-19e5305e9c5f" providerId="ADAL" clId="{F46350DD-566F-4DB0-B638-C932C2CB5955}" dt="2020-02-24T17:09:46.289" v="3745" actId="1076"/>
          <ac:picMkLst>
            <pc:docMk/>
            <pc:sldMk cId="938739095" sldId="346"/>
            <ac:picMk id="12290" creationId="{8D620622-3676-400E-AD99-F5566122FF4C}"/>
          </ac:picMkLst>
        </pc:picChg>
      </pc:sldChg>
      <pc:sldChg chg="addSp modSp add setBg">
        <pc:chgData name="Johnson, Chad" userId="29e26967-ee32-4210-a1e6-19e5305e9c5f" providerId="ADAL" clId="{F46350DD-566F-4DB0-B638-C932C2CB5955}" dt="2020-02-24T17:27:12.860" v="3780"/>
        <pc:sldMkLst>
          <pc:docMk/>
          <pc:sldMk cId="1136856600" sldId="347"/>
        </pc:sldMkLst>
        <pc:picChg chg="add mod">
          <ac:chgData name="Johnson, Chad" userId="29e26967-ee32-4210-a1e6-19e5305e9c5f" providerId="ADAL" clId="{F46350DD-566F-4DB0-B638-C932C2CB5955}" dt="2020-02-24T17:27:07.973" v="3779"/>
          <ac:picMkLst>
            <pc:docMk/>
            <pc:sldMk cId="1136856600" sldId="347"/>
            <ac:picMk id="13314" creationId="{5F2D5C8E-C0FE-4C83-A47F-F2A03BDA4CF0}"/>
          </ac:picMkLst>
        </pc:picChg>
      </pc:sldChg>
      <pc:sldChg chg="addSp modSp add">
        <pc:chgData name="Johnson, Chad" userId="29e26967-ee32-4210-a1e6-19e5305e9c5f" providerId="ADAL" clId="{F46350DD-566F-4DB0-B638-C932C2CB5955}" dt="2020-02-24T17:29:57.965" v="3785" actId="1076"/>
        <pc:sldMkLst>
          <pc:docMk/>
          <pc:sldMk cId="454810162" sldId="348"/>
        </pc:sldMkLst>
        <pc:picChg chg="add mod">
          <ac:chgData name="Johnson, Chad" userId="29e26967-ee32-4210-a1e6-19e5305e9c5f" providerId="ADAL" clId="{F46350DD-566F-4DB0-B638-C932C2CB5955}" dt="2020-02-24T17:29:57.965" v="3785" actId="1076"/>
          <ac:picMkLst>
            <pc:docMk/>
            <pc:sldMk cId="454810162" sldId="348"/>
            <ac:picMk id="14338" creationId="{39B59A8F-7F95-4E11-8F7C-E50D1ED01E87}"/>
          </ac:picMkLst>
        </pc:picChg>
      </pc:sldChg>
      <pc:sldChg chg="addSp delSp modSp add del setBg">
        <pc:chgData name="Johnson, Chad" userId="29e26967-ee32-4210-a1e6-19e5305e9c5f" providerId="ADAL" clId="{F46350DD-566F-4DB0-B638-C932C2CB5955}" dt="2020-02-24T17:40:33.848" v="3794" actId="2696"/>
        <pc:sldMkLst>
          <pc:docMk/>
          <pc:sldMk cId="1548201206" sldId="349"/>
        </pc:sldMkLst>
        <pc:spChg chg="add del mod">
          <ac:chgData name="Johnson, Chad" userId="29e26967-ee32-4210-a1e6-19e5305e9c5f" providerId="ADAL" clId="{F46350DD-566F-4DB0-B638-C932C2CB5955}" dt="2020-02-24T17:35:39.175" v="3792" actId="478"/>
          <ac:spMkLst>
            <pc:docMk/>
            <pc:sldMk cId="1548201206" sldId="349"/>
            <ac:spMk id="2" creationId="{B79A6DC1-FDD8-489D-9A16-4F7E6E02788A}"/>
          </ac:spMkLst>
        </pc:spChg>
        <pc:spChg chg="add del mod">
          <ac:chgData name="Johnson, Chad" userId="29e26967-ee32-4210-a1e6-19e5305e9c5f" providerId="ADAL" clId="{F46350DD-566F-4DB0-B638-C932C2CB5955}" dt="2020-02-24T17:35:39.175" v="3792" actId="478"/>
          <ac:spMkLst>
            <pc:docMk/>
            <pc:sldMk cId="1548201206" sldId="349"/>
            <ac:spMk id="3" creationId="{3AA72185-ABED-4252-B6AF-3059BE17E5C0}"/>
          </ac:spMkLst>
        </pc:spChg>
        <pc:picChg chg="add mod">
          <ac:chgData name="Johnson, Chad" userId="29e26967-ee32-4210-a1e6-19e5305e9c5f" providerId="ADAL" clId="{F46350DD-566F-4DB0-B638-C932C2CB5955}" dt="2020-02-24T17:30:44.551" v="3788"/>
          <ac:picMkLst>
            <pc:docMk/>
            <pc:sldMk cId="1548201206" sldId="349"/>
            <ac:picMk id="15362" creationId="{BBE873B7-D5A8-4C93-A7DD-2F6EADBCBF32}"/>
          </ac:picMkLst>
        </pc:picChg>
      </pc:sldChg>
      <pc:sldChg chg="addSp modSp add">
        <pc:chgData name="Johnson, Chad" userId="29e26967-ee32-4210-a1e6-19e5305e9c5f" providerId="ADAL" clId="{F46350DD-566F-4DB0-B638-C932C2CB5955}" dt="2020-02-24T17:42:26.553" v="3796"/>
        <pc:sldMkLst>
          <pc:docMk/>
          <pc:sldMk cId="3354023520" sldId="349"/>
        </pc:sldMkLst>
        <pc:picChg chg="add mod">
          <ac:chgData name="Johnson, Chad" userId="29e26967-ee32-4210-a1e6-19e5305e9c5f" providerId="ADAL" clId="{F46350DD-566F-4DB0-B638-C932C2CB5955}" dt="2020-02-24T17:42:26.553" v="3796"/>
          <ac:picMkLst>
            <pc:docMk/>
            <pc:sldMk cId="3354023520" sldId="349"/>
            <ac:picMk id="16386" creationId="{23BA38C9-89C5-4DC7-9642-DAE3ED40FF46}"/>
          </ac:picMkLst>
        </pc:picChg>
      </pc:sldChg>
      <pc:sldChg chg="add del">
        <pc:chgData name="Johnson, Chad" userId="29e26967-ee32-4210-a1e6-19e5305e9c5f" providerId="ADAL" clId="{F46350DD-566F-4DB0-B638-C932C2CB5955}" dt="2020-02-24T17:55:06.563" v="3814" actId="2696"/>
        <pc:sldMkLst>
          <pc:docMk/>
          <pc:sldMk cId="932758733" sldId="350"/>
        </pc:sldMkLst>
      </pc:sldChg>
      <pc:sldChg chg="addSp modSp add del">
        <pc:chgData name="Johnson, Chad" userId="29e26967-ee32-4210-a1e6-19e5305e9c5f" providerId="ADAL" clId="{F46350DD-566F-4DB0-B638-C932C2CB5955}" dt="2020-02-24T17:49:24.918" v="3805" actId="2696"/>
        <pc:sldMkLst>
          <pc:docMk/>
          <pc:sldMk cId="2181873018" sldId="350"/>
        </pc:sldMkLst>
        <pc:picChg chg="add mod">
          <ac:chgData name="Johnson, Chad" userId="29e26967-ee32-4210-a1e6-19e5305e9c5f" providerId="ADAL" clId="{F46350DD-566F-4DB0-B638-C932C2CB5955}" dt="2020-02-24T17:48:50.038" v="3804"/>
          <ac:picMkLst>
            <pc:docMk/>
            <pc:sldMk cId="2181873018" sldId="350"/>
            <ac:picMk id="17410" creationId="{0C1FB3A4-9AA5-41F4-9520-232B8236B28F}"/>
          </ac:picMkLst>
        </pc:picChg>
      </pc:sldChg>
      <pc:sldChg chg="addSp modSp add setBg">
        <pc:chgData name="Johnson, Chad" userId="29e26967-ee32-4210-a1e6-19e5305e9c5f" providerId="ADAL" clId="{F46350DD-566F-4DB0-B638-C932C2CB5955}" dt="2020-02-24T17:56:21.065" v="3826" actId="1076"/>
        <pc:sldMkLst>
          <pc:docMk/>
          <pc:sldMk cId="3310976174" sldId="350"/>
        </pc:sldMkLst>
        <pc:picChg chg="add mod">
          <ac:chgData name="Johnson, Chad" userId="29e26967-ee32-4210-a1e6-19e5305e9c5f" providerId="ADAL" clId="{F46350DD-566F-4DB0-B638-C932C2CB5955}" dt="2020-02-24T17:56:04.707" v="3823"/>
          <ac:picMkLst>
            <pc:docMk/>
            <pc:sldMk cId="3310976174" sldId="350"/>
            <ac:picMk id="19458" creationId="{08E915EB-C977-44B1-998D-35F10EE8C17D}"/>
          </ac:picMkLst>
        </pc:picChg>
        <pc:picChg chg="add mod">
          <ac:chgData name="Johnson, Chad" userId="29e26967-ee32-4210-a1e6-19e5305e9c5f" providerId="ADAL" clId="{F46350DD-566F-4DB0-B638-C932C2CB5955}" dt="2020-02-24T17:56:21.065" v="3826" actId="1076"/>
          <ac:picMkLst>
            <pc:docMk/>
            <pc:sldMk cId="3310976174" sldId="350"/>
            <ac:picMk id="19460" creationId="{CC439279-4236-477F-AEA2-801EB8D97896}"/>
          </ac:picMkLst>
        </pc:picChg>
      </pc:sldChg>
      <pc:sldChg chg="add">
        <pc:chgData name="Johnson, Chad" userId="29e26967-ee32-4210-a1e6-19e5305e9c5f" providerId="ADAL" clId="{F46350DD-566F-4DB0-B638-C932C2CB5955}" dt="2020-02-24T18:00:41.443" v="3870"/>
        <pc:sldMkLst>
          <pc:docMk/>
          <pc:sldMk cId="3248185656" sldId="351"/>
        </pc:sldMkLst>
      </pc:sldChg>
      <pc:sldChg chg="addSp delSp modSp add setBg">
        <pc:chgData name="Johnson, Chad" userId="29e26967-ee32-4210-a1e6-19e5305e9c5f" providerId="ADAL" clId="{F46350DD-566F-4DB0-B638-C932C2CB5955}" dt="2020-02-24T18:08:13.740" v="3892"/>
        <pc:sldMkLst>
          <pc:docMk/>
          <pc:sldMk cId="1108487129" sldId="352"/>
        </pc:sldMkLst>
        <pc:spChg chg="del">
          <ac:chgData name="Johnson, Chad" userId="29e26967-ee32-4210-a1e6-19e5305e9c5f" providerId="ADAL" clId="{F46350DD-566F-4DB0-B638-C932C2CB5955}" dt="2020-02-24T18:07:50.237" v="3886"/>
          <ac:spMkLst>
            <pc:docMk/>
            <pc:sldMk cId="1108487129" sldId="352"/>
            <ac:spMk id="2" creationId="{62F15365-16E2-46C5-98DD-E50FE986181F}"/>
          </ac:spMkLst>
        </pc:spChg>
        <pc:spChg chg="del">
          <ac:chgData name="Johnson, Chad" userId="29e26967-ee32-4210-a1e6-19e5305e9c5f" providerId="ADAL" clId="{F46350DD-566F-4DB0-B638-C932C2CB5955}" dt="2020-02-24T18:07:50.237" v="3886"/>
          <ac:spMkLst>
            <pc:docMk/>
            <pc:sldMk cId="1108487129" sldId="352"/>
            <ac:spMk id="3" creationId="{38AD178D-7ED5-4BF9-9892-188280523242}"/>
          </ac:spMkLst>
        </pc:spChg>
        <pc:picChg chg="add mod">
          <ac:chgData name="Johnson, Chad" userId="29e26967-ee32-4210-a1e6-19e5305e9c5f" providerId="ADAL" clId="{F46350DD-566F-4DB0-B638-C932C2CB5955}" dt="2020-02-24T18:08:07.191" v="3891"/>
          <ac:picMkLst>
            <pc:docMk/>
            <pc:sldMk cId="1108487129" sldId="352"/>
            <ac:picMk id="20482" creationId="{7D33D38C-C36B-42F3-A1EF-AD21E0FE1093}"/>
          </ac:picMkLst>
        </pc:picChg>
      </pc:sldChg>
      <pc:sldChg chg="addSp delSp modSp add mod">
        <pc:chgData name="Johnson, Chad" userId="29e26967-ee32-4210-a1e6-19e5305e9c5f" providerId="ADAL" clId="{F46350DD-566F-4DB0-B638-C932C2CB5955}" dt="2020-02-24T19:16:51.962" v="4052" actId="1076"/>
        <pc:sldMkLst>
          <pc:docMk/>
          <pc:sldMk cId="4248615640" sldId="353"/>
        </pc:sldMkLst>
        <pc:spChg chg="del">
          <ac:chgData name="Johnson, Chad" userId="29e26967-ee32-4210-a1e6-19e5305e9c5f" providerId="ADAL" clId="{F46350DD-566F-4DB0-B638-C932C2CB5955}" dt="2020-02-24T19:16:31.366" v="4045" actId="478"/>
          <ac:spMkLst>
            <pc:docMk/>
            <pc:sldMk cId="4248615640" sldId="353"/>
            <ac:spMk id="3" creationId="{BECFF417-5A7C-44A7-AB5E-1DD70DF4AD22}"/>
          </ac:spMkLst>
        </pc:spChg>
        <pc:spChg chg="add del mod">
          <ac:chgData name="Johnson, Chad" userId="29e26967-ee32-4210-a1e6-19e5305e9c5f" providerId="ADAL" clId="{F46350DD-566F-4DB0-B638-C932C2CB5955}" dt="2020-02-24T19:16:35.399" v="4047"/>
          <ac:spMkLst>
            <pc:docMk/>
            <pc:sldMk cId="4248615640" sldId="353"/>
            <ac:spMk id="6" creationId="{0D98A9F1-A032-4E12-A511-BFD8D5537B0E}"/>
          </ac:spMkLst>
        </pc:spChg>
        <pc:picChg chg="del">
          <ac:chgData name="Johnson, Chad" userId="29e26967-ee32-4210-a1e6-19e5305e9c5f" providerId="ADAL" clId="{F46350DD-566F-4DB0-B638-C932C2CB5955}" dt="2020-02-24T19:16:34.545" v="4046"/>
          <ac:picMkLst>
            <pc:docMk/>
            <pc:sldMk cId="4248615640" sldId="353"/>
            <ac:picMk id="4" creationId="{90780F4A-D98E-4924-85AA-EFEF5C384B82}"/>
          </ac:picMkLst>
        </pc:picChg>
        <pc:picChg chg="add mod">
          <ac:chgData name="Johnson, Chad" userId="29e26967-ee32-4210-a1e6-19e5305e9c5f" providerId="ADAL" clId="{F46350DD-566F-4DB0-B638-C932C2CB5955}" dt="2020-02-24T19:16:51.962" v="4052" actId="1076"/>
          <ac:picMkLst>
            <pc:docMk/>
            <pc:sldMk cId="4248615640" sldId="353"/>
            <ac:picMk id="7" creationId="{C526E991-BE8D-4134-84AA-704A76228137}"/>
          </ac:picMkLst>
        </pc:picChg>
      </pc:sldChg>
      <pc:sldChg chg="addSp delSp modSp add mod setBg">
        <pc:chgData name="Johnson, Chad" userId="29e26967-ee32-4210-a1e6-19e5305e9c5f" providerId="ADAL" clId="{F46350DD-566F-4DB0-B638-C932C2CB5955}" dt="2020-02-24T19:13:40.734" v="4044" actId="207"/>
        <pc:sldMkLst>
          <pc:docMk/>
          <pc:sldMk cId="2946848542" sldId="354"/>
        </pc:sldMkLst>
        <pc:spChg chg="mod">
          <ac:chgData name="Johnson, Chad" userId="29e26967-ee32-4210-a1e6-19e5305e9c5f" providerId="ADAL" clId="{F46350DD-566F-4DB0-B638-C932C2CB5955}" dt="2020-02-24T19:13:40.734" v="4044" actId="207"/>
          <ac:spMkLst>
            <pc:docMk/>
            <pc:sldMk cId="2946848542" sldId="354"/>
            <ac:spMk id="2" creationId="{F0465DB5-7350-48D9-B1BF-6DA55B80ABEA}"/>
          </ac:spMkLst>
        </pc:spChg>
        <pc:spChg chg="del">
          <ac:chgData name="Johnson, Chad" userId="29e26967-ee32-4210-a1e6-19e5305e9c5f" providerId="ADAL" clId="{F46350DD-566F-4DB0-B638-C932C2CB5955}" dt="2020-02-24T19:13:13.627" v="4024"/>
          <ac:spMkLst>
            <pc:docMk/>
            <pc:sldMk cId="2946848542" sldId="354"/>
            <ac:spMk id="3" creationId="{D5B2BA41-EC80-4CB3-964A-DC3EE39753FE}"/>
          </ac:spMkLst>
        </pc:spChg>
        <pc:picChg chg="add mod">
          <ac:chgData name="Johnson, Chad" userId="29e26967-ee32-4210-a1e6-19e5305e9c5f" providerId="ADAL" clId="{F46350DD-566F-4DB0-B638-C932C2CB5955}" dt="2020-02-24T19:13:31.698" v="4042"/>
          <ac:picMkLst>
            <pc:docMk/>
            <pc:sldMk cId="2946848542" sldId="354"/>
            <ac:picMk id="23554" creationId="{007EC537-CE0D-4926-A22A-75FFDA8F46AD}"/>
          </ac:picMkLst>
        </pc:picChg>
      </pc:sldChg>
      <pc:sldChg chg="addSp modSp add mod ord">
        <pc:chgData name="Johnson, Chad" userId="29e26967-ee32-4210-a1e6-19e5305e9c5f" providerId="ADAL" clId="{F46350DD-566F-4DB0-B638-C932C2CB5955}" dt="2020-02-24T19:47:02.300" v="4510" actId="20577"/>
        <pc:sldMkLst>
          <pc:docMk/>
          <pc:sldMk cId="3296141692" sldId="355"/>
        </pc:sldMkLst>
        <pc:spChg chg="mod">
          <ac:chgData name="Johnson, Chad" userId="29e26967-ee32-4210-a1e6-19e5305e9c5f" providerId="ADAL" clId="{F46350DD-566F-4DB0-B638-C932C2CB5955}" dt="2020-02-24T19:34:27.725" v="4066" actId="20577"/>
          <ac:spMkLst>
            <pc:docMk/>
            <pc:sldMk cId="3296141692" sldId="355"/>
            <ac:spMk id="2" creationId="{BDF17952-497C-42A2-A52E-9AE607FE0FC7}"/>
          </ac:spMkLst>
        </pc:spChg>
        <pc:spChg chg="mod">
          <ac:chgData name="Johnson, Chad" userId="29e26967-ee32-4210-a1e6-19e5305e9c5f" providerId="ADAL" clId="{F46350DD-566F-4DB0-B638-C932C2CB5955}" dt="2020-02-24T19:47:02.300" v="4510" actId="20577"/>
          <ac:spMkLst>
            <pc:docMk/>
            <pc:sldMk cId="3296141692" sldId="355"/>
            <ac:spMk id="3" creationId="{97510B71-F4C4-4D71-8D21-E3A7292C4AC0}"/>
          </ac:spMkLst>
        </pc:spChg>
        <pc:picChg chg="add mod">
          <ac:chgData name="Johnson, Chad" userId="29e26967-ee32-4210-a1e6-19e5305e9c5f" providerId="ADAL" clId="{F46350DD-566F-4DB0-B638-C932C2CB5955}" dt="2020-02-24T19:45:20.260" v="4352" actId="1076"/>
          <ac:picMkLst>
            <pc:docMk/>
            <pc:sldMk cId="3296141692" sldId="355"/>
            <ac:picMk id="24578" creationId="{4DE0ED30-19B6-4BDD-A98D-C2B28D79D8B5}"/>
          </ac:picMkLst>
        </pc:picChg>
      </pc:sldChg>
      <pc:sldChg chg="addSp modSp add mod ord">
        <pc:chgData name="Johnson, Chad" userId="29e26967-ee32-4210-a1e6-19e5305e9c5f" providerId="ADAL" clId="{F46350DD-566F-4DB0-B638-C932C2CB5955}" dt="2020-02-24T21:22:04.955" v="5115" actId="255"/>
        <pc:sldMkLst>
          <pc:docMk/>
          <pc:sldMk cId="170445955" sldId="356"/>
        </pc:sldMkLst>
        <pc:spChg chg="mod">
          <ac:chgData name="Johnson, Chad" userId="29e26967-ee32-4210-a1e6-19e5305e9c5f" providerId="ADAL" clId="{F46350DD-566F-4DB0-B638-C932C2CB5955}" dt="2020-02-24T21:11:28.048" v="4730" actId="20577"/>
          <ac:spMkLst>
            <pc:docMk/>
            <pc:sldMk cId="170445955" sldId="356"/>
            <ac:spMk id="2" creationId="{2FC44AB3-2C3E-4C87-8E5A-86C8AC5F99D1}"/>
          </ac:spMkLst>
        </pc:spChg>
        <pc:spChg chg="mod">
          <ac:chgData name="Johnson, Chad" userId="29e26967-ee32-4210-a1e6-19e5305e9c5f" providerId="ADAL" clId="{F46350DD-566F-4DB0-B638-C932C2CB5955}" dt="2020-02-24T21:22:04.955" v="5115" actId="255"/>
          <ac:spMkLst>
            <pc:docMk/>
            <pc:sldMk cId="170445955" sldId="356"/>
            <ac:spMk id="3" creationId="{875FDBD5-A896-4306-B4D1-5C02E752DC3E}"/>
          </ac:spMkLst>
        </pc:spChg>
        <pc:picChg chg="add mod">
          <ac:chgData name="Johnson, Chad" userId="29e26967-ee32-4210-a1e6-19e5305e9c5f" providerId="ADAL" clId="{F46350DD-566F-4DB0-B638-C932C2CB5955}" dt="2020-02-24T21:21:57.593" v="5113" actId="1076"/>
          <ac:picMkLst>
            <pc:docMk/>
            <pc:sldMk cId="170445955" sldId="356"/>
            <ac:picMk id="25602" creationId="{BE288F2A-D206-49E4-954D-BB00F0404821}"/>
          </ac:picMkLst>
        </pc:picChg>
      </pc:sldChg>
      <pc:sldChg chg="addSp delSp modSp add mod ord">
        <pc:chgData name="Johnson, Chad" userId="29e26967-ee32-4210-a1e6-19e5305e9c5f" providerId="ADAL" clId="{F46350DD-566F-4DB0-B638-C932C2CB5955}" dt="2020-02-24T21:30:29.734" v="5518" actId="478"/>
        <pc:sldMkLst>
          <pc:docMk/>
          <pc:sldMk cId="122664673" sldId="357"/>
        </pc:sldMkLst>
        <pc:spChg chg="mod">
          <ac:chgData name="Johnson, Chad" userId="29e26967-ee32-4210-a1e6-19e5305e9c5f" providerId="ADAL" clId="{F46350DD-566F-4DB0-B638-C932C2CB5955}" dt="2020-02-24T21:23:44.922" v="5123" actId="20577"/>
          <ac:spMkLst>
            <pc:docMk/>
            <pc:sldMk cId="122664673" sldId="357"/>
            <ac:spMk id="2" creationId="{2CABD2DE-3FFF-446A-AB09-503C5EB9E11A}"/>
          </ac:spMkLst>
        </pc:spChg>
        <pc:spChg chg="mod">
          <ac:chgData name="Johnson, Chad" userId="29e26967-ee32-4210-a1e6-19e5305e9c5f" providerId="ADAL" clId="{F46350DD-566F-4DB0-B638-C932C2CB5955}" dt="2020-02-24T21:30:20.501" v="5516"/>
          <ac:spMkLst>
            <pc:docMk/>
            <pc:sldMk cId="122664673" sldId="357"/>
            <ac:spMk id="3" creationId="{8383CE24-EA7A-4E94-88CC-230ACBC431B9}"/>
          </ac:spMkLst>
        </pc:spChg>
        <pc:picChg chg="add del mod">
          <ac:chgData name="Johnson, Chad" userId="29e26967-ee32-4210-a1e6-19e5305e9c5f" providerId="ADAL" clId="{F46350DD-566F-4DB0-B638-C932C2CB5955}" dt="2020-02-24T21:30:29.734" v="5518" actId="478"/>
          <ac:picMkLst>
            <pc:docMk/>
            <pc:sldMk cId="122664673" sldId="357"/>
            <ac:picMk id="26626" creationId="{98A38970-4238-4C59-9378-EBCA7A5FBB16}"/>
          </ac:picMkLst>
        </pc:picChg>
      </pc:sldChg>
    </pc:docChg>
  </pc:docChgLst>
  <pc:docChgLst>
    <pc:chgData name="Johnson, Chad" userId="29e26967-ee32-4210-a1e6-19e5305e9c5f" providerId="ADAL" clId="{1C242FFB-E188-4CE2-89E9-DF171875D7FD}"/>
    <pc:docChg chg="undo custSel addSld delSld modSld sldOrd">
      <pc:chgData name="Johnson, Chad" userId="29e26967-ee32-4210-a1e6-19e5305e9c5f" providerId="ADAL" clId="{1C242FFB-E188-4CE2-89E9-DF171875D7FD}" dt="2020-02-10T18:34:32.174" v="5900" actId="6549"/>
      <pc:docMkLst>
        <pc:docMk/>
      </pc:docMkLst>
      <pc:sldChg chg="addSp delSp modSp mod">
        <pc:chgData name="Johnson, Chad" userId="29e26967-ee32-4210-a1e6-19e5305e9c5f" providerId="ADAL" clId="{1C242FFB-E188-4CE2-89E9-DF171875D7FD}" dt="2020-02-10T16:59:50.973" v="3983" actId="1076"/>
        <pc:sldMkLst>
          <pc:docMk/>
          <pc:sldMk cId="2762506819" sldId="256"/>
        </pc:sldMkLst>
        <pc:spChg chg="mod">
          <ac:chgData name="Johnson, Chad" userId="29e26967-ee32-4210-a1e6-19e5305e9c5f" providerId="ADAL" clId="{1C242FFB-E188-4CE2-89E9-DF171875D7FD}" dt="2020-02-10T14:35:49.348" v="40" actId="1076"/>
          <ac:spMkLst>
            <pc:docMk/>
            <pc:sldMk cId="2762506819" sldId="256"/>
            <ac:spMk id="2" creationId="{D159C024-82D3-43B7-8864-1EB020588252}"/>
          </ac:spMkLst>
        </pc:spChg>
        <pc:spChg chg="add mod">
          <ac:chgData name="Johnson, Chad" userId="29e26967-ee32-4210-a1e6-19e5305e9c5f" providerId="ADAL" clId="{1C242FFB-E188-4CE2-89E9-DF171875D7FD}" dt="2020-02-10T16:59:50.973" v="3983" actId="1076"/>
          <ac:spMkLst>
            <pc:docMk/>
            <pc:sldMk cId="2762506819" sldId="256"/>
            <ac:spMk id="4" creationId="{8614A72B-9C17-4048-B85B-45CC0EFE8F3B}"/>
          </ac:spMkLst>
        </pc:spChg>
        <pc:picChg chg="add mod">
          <ac:chgData name="Johnson, Chad" userId="29e26967-ee32-4210-a1e6-19e5305e9c5f" providerId="ADAL" clId="{1C242FFB-E188-4CE2-89E9-DF171875D7FD}" dt="2020-02-10T14:35:42.809" v="38"/>
          <ac:picMkLst>
            <pc:docMk/>
            <pc:sldMk cId="2762506819" sldId="256"/>
            <ac:picMk id="3" creationId="{56C1BDFA-D750-4812-BDDA-F72B5999F6EF}"/>
          </ac:picMkLst>
        </pc:picChg>
        <pc:picChg chg="del">
          <ac:chgData name="Johnson, Chad" userId="29e26967-ee32-4210-a1e6-19e5305e9c5f" providerId="ADAL" clId="{1C242FFB-E188-4CE2-89E9-DF171875D7FD}" dt="2020-02-10T14:32:42.309" v="0" actId="478"/>
          <ac:picMkLst>
            <pc:docMk/>
            <pc:sldMk cId="2762506819" sldId="256"/>
            <ac:picMk id="1026" creationId="{825C48F9-BCD0-47C8-B760-4A3E2D50FEEB}"/>
          </ac:picMkLst>
        </pc:picChg>
      </pc:sldChg>
      <pc:sldChg chg="addSp delSp modSp add mod modAnim">
        <pc:chgData name="Johnson, Chad" userId="29e26967-ee32-4210-a1e6-19e5305e9c5f" providerId="ADAL" clId="{1C242FFB-E188-4CE2-89E9-DF171875D7FD}" dt="2020-02-10T14:36:24.051" v="47" actId="1076"/>
        <pc:sldMkLst>
          <pc:docMk/>
          <pc:sldMk cId="469444427" sldId="257"/>
        </pc:sldMkLst>
        <pc:spChg chg="del">
          <ac:chgData name="Johnson, Chad" userId="29e26967-ee32-4210-a1e6-19e5305e9c5f" providerId="ADAL" clId="{1C242FFB-E188-4CE2-89E9-DF171875D7FD}" dt="2020-02-10T14:36:12.866" v="44" actId="478"/>
          <ac:spMkLst>
            <pc:docMk/>
            <pc:sldMk cId="469444427" sldId="257"/>
            <ac:spMk id="2" creationId="{9B808440-1D93-43B9-AE27-CDC7554CF886}"/>
          </ac:spMkLst>
        </pc:spChg>
        <pc:spChg chg="del">
          <ac:chgData name="Johnson, Chad" userId="29e26967-ee32-4210-a1e6-19e5305e9c5f" providerId="ADAL" clId="{1C242FFB-E188-4CE2-89E9-DF171875D7FD}" dt="2020-02-10T14:36:10.097" v="43"/>
          <ac:spMkLst>
            <pc:docMk/>
            <pc:sldMk cId="469444427" sldId="257"/>
            <ac:spMk id="3" creationId="{78ED72F4-FE95-4239-B7DC-A8263BF941A5}"/>
          </ac:spMkLst>
        </pc:spChg>
        <pc:picChg chg="add mod">
          <ac:chgData name="Johnson, Chad" userId="29e26967-ee32-4210-a1e6-19e5305e9c5f" providerId="ADAL" clId="{1C242FFB-E188-4CE2-89E9-DF171875D7FD}" dt="2020-02-10T14:36:24.051" v="47" actId="1076"/>
          <ac:picMkLst>
            <pc:docMk/>
            <pc:sldMk cId="469444427" sldId="257"/>
            <ac:picMk id="4" creationId="{17309E07-442D-4ED2-8B1D-80885D7F972A}"/>
          </ac:picMkLst>
        </pc:picChg>
      </pc:sldChg>
      <pc:sldChg chg="modSp add mod">
        <pc:chgData name="Johnson, Chad" userId="29e26967-ee32-4210-a1e6-19e5305e9c5f" providerId="ADAL" clId="{1C242FFB-E188-4CE2-89E9-DF171875D7FD}" dt="2020-02-10T14:49:23.262" v="365" actId="20577"/>
        <pc:sldMkLst>
          <pc:docMk/>
          <pc:sldMk cId="3642890949" sldId="258"/>
        </pc:sldMkLst>
        <pc:spChg chg="mod">
          <ac:chgData name="Johnson, Chad" userId="29e26967-ee32-4210-a1e6-19e5305e9c5f" providerId="ADAL" clId="{1C242FFB-E188-4CE2-89E9-DF171875D7FD}" dt="2020-02-10T14:38:25.206" v="83" actId="20577"/>
          <ac:spMkLst>
            <pc:docMk/>
            <pc:sldMk cId="3642890949" sldId="258"/>
            <ac:spMk id="2" creationId="{D568D03E-9E4C-4479-B9CE-59BB548765D0}"/>
          </ac:spMkLst>
        </pc:spChg>
        <pc:spChg chg="mod">
          <ac:chgData name="Johnson, Chad" userId="29e26967-ee32-4210-a1e6-19e5305e9c5f" providerId="ADAL" clId="{1C242FFB-E188-4CE2-89E9-DF171875D7FD}" dt="2020-02-10T14:49:23.262" v="365" actId="20577"/>
          <ac:spMkLst>
            <pc:docMk/>
            <pc:sldMk cId="3642890949" sldId="258"/>
            <ac:spMk id="3" creationId="{58256D21-3AE0-4E1D-8946-2CDFECC401C4}"/>
          </ac:spMkLst>
        </pc:spChg>
      </pc:sldChg>
      <pc:sldChg chg="modSp add mod">
        <pc:chgData name="Johnson, Chad" userId="29e26967-ee32-4210-a1e6-19e5305e9c5f" providerId="ADAL" clId="{1C242FFB-E188-4CE2-89E9-DF171875D7FD}" dt="2020-02-10T17:38:04.419" v="4879" actId="255"/>
        <pc:sldMkLst>
          <pc:docMk/>
          <pc:sldMk cId="3086079424" sldId="259"/>
        </pc:sldMkLst>
        <pc:spChg chg="mod">
          <ac:chgData name="Johnson, Chad" userId="29e26967-ee32-4210-a1e6-19e5305e9c5f" providerId="ADAL" clId="{1C242FFB-E188-4CE2-89E9-DF171875D7FD}" dt="2020-02-10T14:50:40.116" v="393" actId="20577"/>
          <ac:spMkLst>
            <pc:docMk/>
            <pc:sldMk cId="3086079424" sldId="259"/>
            <ac:spMk id="2" creationId="{A741FAF4-B85F-48E9-ACE7-A157E31E38CA}"/>
          </ac:spMkLst>
        </pc:spChg>
        <pc:spChg chg="mod">
          <ac:chgData name="Johnson, Chad" userId="29e26967-ee32-4210-a1e6-19e5305e9c5f" providerId="ADAL" clId="{1C242FFB-E188-4CE2-89E9-DF171875D7FD}" dt="2020-02-10T17:38:04.419" v="4879" actId="255"/>
          <ac:spMkLst>
            <pc:docMk/>
            <pc:sldMk cId="3086079424" sldId="259"/>
            <ac:spMk id="3" creationId="{602F354F-96AD-4F71-84CE-7FB446B7DFE7}"/>
          </ac:spMkLst>
        </pc:spChg>
      </pc:sldChg>
      <pc:sldChg chg="modSp add mod">
        <pc:chgData name="Johnson, Chad" userId="29e26967-ee32-4210-a1e6-19e5305e9c5f" providerId="ADAL" clId="{1C242FFB-E188-4CE2-89E9-DF171875D7FD}" dt="2020-02-10T15:15:59.923" v="1080" actId="20577"/>
        <pc:sldMkLst>
          <pc:docMk/>
          <pc:sldMk cId="282566988" sldId="260"/>
        </pc:sldMkLst>
        <pc:spChg chg="mod">
          <ac:chgData name="Johnson, Chad" userId="29e26967-ee32-4210-a1e6-19e5305e9c5f" providerId="ADAL" clId="{1C242FFB-E188-4CE2-89E9-DF171875D7FD}" dt="2020-02-10T15:13:43.394" v="673" actId="20577"/>
          <ac:spMkLst>
            <pc:docMk/>
            <pc:sldMk cId="282566988" sldId="260"/>
            <ac:spMk id="2" creationId="{A3E115DF-83B8-4F14-B3EE-E4D74F679E5E}"/>
          </ac:spMkLst>
        </pc:spChg>
        <pc:spChg chg="mod">
          <ac:chgData name="Johnson, Chad" userId="29e26967-ee32-4210-a1e6-19e5305e9c5f" providerId="ADAL" clId="{1C242FFB-E188-4CE2-89E9-DF171875D7FD}" dt="2020-02-10T15:15:59.923" v="1080" actId="20577"/>
          <ac:spMkLst>
            <pc:docMk/>
            <pc:sldMk cId="282566988" sldId="260"/>
            <ac:spMk id="3" creationId="{16181E64-6C97-470F-BB88-1183B60ED4B4}"/>
          </ac:spMkLst>
        </pc:spChg>
      </pc:sldChg>
      <pc:sldChg chg="modSp add del mod ord">
        <pc:chgData name="Johnson, Chad" userId="29e26967-ee32-4210-a1e6-19e5305e9c5f" providerId="ADAL" clId="{1C242FFB-E188-4CE2-89E9-DF171875D7FD}" dt="2020-02-10T17:29:23.258" v="4444" actId="2696"/>
        <pc:sldMkLst>
          <pc:docMk/>
          <pc:sldMk cId="1452243038" sldId="261"/>
        </pc:sldMkLst>
        <pc:spChg chg="mod">
          <ac:chgData name="Johnson, Chad" userId="29e26967-ee32-4210-a1e6-19e5305e9c5f" providerId="ADAL" clId="{1C242FFB-E188-4CE2-89E9-DF171875D7FD}" dt="2020-02-10T15:33:12.543" v="1129" actId="20577"/>
          <ac:spMkLst>
            <pc:docMk/>
            <pc:sldMk cId="1452243038" sldId="261"/>
            <ac:spMk id="2" creationId="{64792A3E-EE0B-42F3-B9B4-C54946949110}"/>
          </ac:spMkLst>
        </pc:spChg>
        <pc:spChg chg="mod">
          <ac:chgData name="Johnson, Chad" userId="29e26967-ee32-4210-a1e6-19e5305e9c5f" providerId="ADAL" clId="{1C242FFB-E188-4CE2-89E9-DF171875D7FD}" dt="2020-02-10T17:29:04.083" v="4428"/>
          <ac:spMkLst>
            <pc:docMk/>
            <pc:sldMk cId="1452243038" sldId="261"/>
            <ac:spMk id="3" creationId="{AB43B2FA-9AD2-4868-BF67-E6665B01441B}"/>
          </ac:spMkLst>
        </pc:spChg>
      </pc:sldChg>
      <pc:sldChg chg="modSp add mod">
        <pc:chgData name="Johnson, Chad" userId="29e26967-ee32-4210-a1e6-19e5305e9c5f" providerId="ADAL" clId="{1C242FFB-E188-4CE2-89E9-DF171875D7FD}" dt="2020-02-10T17:28:22.746" v="4426" actId="255"/>
        <pc:sldMkLst>
          <pc:docMk/>
          <pc:sldMk cId="1363516955" sldId="262"/>
        </pc:sldMkLst>
        <pc:spChg chg="mod">
          <ac:chgData name="Johnson, Chad" userId="29e26967-ee32-4210-a1e6-19e5305e9c5f" providerId="ADAL" clId="{1C242FFB-E188-4CE2-89E9-DF171875D7FD}" dt="2020-02-10T15:41:11.772" v="1262" actId="20577"/>
          <ac:spMkLst>
            <pc:docMk/>
            <pc:sldMk cId="1363516955" sldId="262"/>
            <ac:spMk id="2" creationId="{E38F45CA-7E63-4B9C-8D08-C77DCB9D07B6}"/>
          </ac:spMkLst>
        </pc:spChg>
        <pc:spChg chg="mod">
          <ac:chgData name="Johnson, Chad" userId="29e26967-ee32-4210-a1e6-19e5305e9c5f" providerId="ADAL" clId="{1C242FFB-E188-4CE2-89E9-DF171875D7FD}" dt="2020-02-10T17:28:22.746" v="4426" actId="255"/>
          <ac:spMkLst>
            <pc:docMk/>
            <pc:sldMk cId="1363516955" sldId="262"/>
            <ac:spMk id="3" creationId="{2A701811-1227-464B-AD2C-DB0F0355C312}"/>
          </ac:spMkLst>
        </pc:spChg>
      </pc:sldChg>
      <pc:sldChg chg="modSp add mod">
        <pc:chgData name="Johnson, Chad" userId="29e26967-ee32-4210-a1e6-19e5305e9c5f" providerId="ADAL" clId="{1C242FFB-E188-4CE2-89E9-DF171875D7FD}" dt="2020-02-10T15:53:09.785" v="1903" actId="20577"/>
        <pc:sldMkLst>
          <pc:docMk/>
          <pc:sldMk cId="1487558496" sldId="263"/>
        </pc:sldMkLst>
        <pc:spChg chg="mod">
          <ac:chgData name="Johnson, Chad" userId="29e26967-ee32-4210-a1e6-19e5305e9c5f" providerId="ADAL" clId="{1C242FFB-E188-4CE2-89E9-DF171875D7FD}" dt="2020-02-10T15:53:09.785" v="1903" actId="20577"/>
          <ac:spMkLst>
            <pc:docMk/>
            <pc:sldMk cId="1487558496" sldId="263"/>
            <ac:spMk id="2" creationId="{7F2B5200-6F7D-4AB7-AA3B-5EFEA14FF0A5}"/>
          </ac:spMkLst>
        </pc:spChg>
        <pc:spChg chg="mod">
          <ac:chgData name="Johnson, Chad" userId="29e26967-ee32-4210-a1e6-19e5305e9c5f" providerId="ADAL" clId="{1C242FFB-E188-4CE2-89E9-DF171875D7FD}" dt="2020-02-10T15:53:04.108" v="1876" actId="255"/>
          <ac:spMkLst>
            <pc:docMk/>
            <pc:sldMk cId="1487558496" sldId="263"/>
            <ac:spMk id="3" creationId="{5B7517CC-253B-4195-AF00-50717B1547C6}"/>
          </ac:spMkLst>
        </pc:spChg>
      </pc:sldChg>
      <pc:sldChg chg="modSp add mod">
        <pc:chgData name="Johnson, Chad" userId="29e26967-ee32-4210-a1e6-19e5305e9c5f" providerId="ADAL" clId="{1C242FFB-E188-4CE2-89E9-DF171875D7FD}" dt="2020-02-10T17:29:20.308" v="4443" actId="255"/>
        <pc:sldMkLst>
          <pc:docMk/>
          <pc:sldMk cId="1516282553" sldId="264"/>
        </pc:sldMkLst>
        <pc:spChg chg="mod">
          <ac:chgData name="Johnson, Chad" userId="29e26967-ee32-4210-a1e6-19e5305e9c5f" providerId="ADAL" clId="{1C242FFB-E188-4CE2-89E9-DF171875D7FD}" dt="2020-02-10T15:54:49.784" v="1933" actId="20577"/>
          <ac:spMkLst>
            <pc:docMk/>
            <pc:sldMk cId="1516282553" sldId="264"/>
            <ac:spMk id="2" creationId="{415BB4E3-44C2-4BD1-8A71-8B25C151183F}"/>
          </ac:spMkLst>
        </pc:spChg>
        <pc:spChg chg="mod">
          <ac:chgData name="Johnson, Chad" userId="29e26967-ee32-4210-a1e6-19e5305e9c5f" providerId="ADAL" clId="{1C242FFB-E188-4CE2-89E9-DF171875D7FD}" dt="2020-02-10T17:29:20.308" v="4443" actId="255"/>
          <ac:spMkLst>
            <pc:docMk/>
            <pc:sldMk cId="1516282553" sldId="264"/>
            <ac:spMk id="3" creationId="{98614227-D2BD-45D5-BDEC-56B2FC942D90}"/>
          </ac:spMkLst>
        </pc:spChg>
      </pc:sldChg>
      <pc:sldChg chg="modSp add del mod">
        <pc:chgData name="Johnson, Chad" userId="29e26967-ee32-4210-a1e6-19e5305e9c5f" providerId="ADAL" clId="{1C242FFB-E188-4CE2-89E9-DF171875D7FD}" dt="2020-02-10T16:14:13.853" v="2986" actId="2696"/>
        <pc:sldMkLst>
          <pc:docMk/>
          <pc:sldMk cId="3453196014" sldId="265"/>
        </pc:sldMkLst>
        <pc:spChg chg="mod">
          <ac:chgData name="Johnson, Chad" userId="29e26967-ee32-4210-a1e6-19e5305e9c5f" providerId="ADAL" clId="{1C242FFB-E188-4CE2-89E9-DF171875D7FD}" dt="2020-02-10T15:57:09.551" v="2049" actId="20577"/>
          <ac:spMkLst>
            <pc:docMk/>
            <pc:sldMk cId="3453196014" sldId="265"/>
            <ac:spMk id="2" creationId="{445A3C24-09CF-4F8F-96CD-E9657CEED3B2}"/>
          </ac:spMkLst>
        </pc:spChg>
        <pc:spChg chg="mod">
          <ac:chgData name="Johnson, Chad" userId="29e26967-ee32-4210-a1e6-19e5305e9c5f" providerId="ADAL" clId="{1C242FFB-E188-4CE2-89E9-DF171875D7FD}" dt="2020-02-10T16:11:32.926" v="2956" actId="20577"/>
          <ac:spMkLst>
            <pc:docMk/>
            <pc:sldMk cId="3453196014" sldId="265"/>
            <ac:spMk id="3" creationId="{DB79969F-9018-4529-BF0E-49CD1568B028}"/>
          </ac:spMkLst>
        </pc:spChg>
      </pc:sldChg>
      <pc:sldChg chg="modSp add mod">
        <pc:chgData name="Johnson, Chad" userId="29e26967-ee32-4210-a1e6-19e5305e9c5f" providerId="ADAL" clId="{1C242FFB-E188-4CE2-89E9-DF171875D7FD}" dt="2020-02-10T17:05:25.648" v="4108" actId="255"/>
        <pc:sldMkLst>
          <pc:docMk/>
          <pc:sldMk cId="4068395235" sldId="266"/>
        </pc:sldMkLst>
        <pc:spChg chg="mod">
          <ac:chgData name="Johnson, Chad" userId="29e26967-ee32-4210-a1e6-19e5305e9c5f" providerId="ADAL" clId="{1C242FFB-E188-4CE2-89E9-DF171875D7FD}" dt="2020-02-10T15:58:46.888" v="2078" actId="20577"/>
          <ac:spMkLst>
            <pc:docMk/>
            <pc:sldMk cId="4068395235" sldId="266"/>
            <ac:spMk id="2" creationId="{74680789-0B8D-430A-92EC-B6680CDD7C28}"/>
          </ac:spMkLst>
        </pc:spChg>
        <pc:spChg chg="mod">
          <ac:chgData name="Johnson, Chad" userId="29e26967-ee32-4210-a1e6-19e5305e9c5f" providerId="ADAL" clId="{1C242FFB-E188-4CE2-89E9-DF171875D7FD}" dt="2020-02-10T17:05:25.648" v="4108" actId="255"/>
          <ac:spMkLst>
            <pc:docMk/>
            <pc:sldMk cId="4068395235" sldId="266"/>
            <ac:spMk id="3" creationId="{1378E7A1-3BF9-4706-A9F8-7FD6AD2607AF}"/>
          </ac:spMkLst>
        </pc:spChg>
      </pc:sldChg>
      <pc:sldChg chg="addSp modSp add mod">
        <pc:chgData name="Johnson, Chad" userId="29e26967-ee32-4210-a1e6-19e5305e9c5f" providerId="ADAL" clId="{1C242FFB-E188-4CE2-89E9-DF171875D7FD}" dt="2020-02-10T16:49:19.315" v="3913" actId="20577"/>
        <pc:sldMkLst>
          <pc:docMk/>
          <pc:sldMk cId="902168915" sldId="267"/>
        </pc:sldMkLst>
        <pc:spChg chg="mod">
          <ac:chgData name="Johnson, Chad" userId="29e26967-ee32-4210-a1e6-19e5305e9c5f" providerId="ADAL" clId="{1C242FFB-E188-4CE2-89E9-DF171875D7FD}" dt="2020-02-10T16:49:19.315" v="3913" actId="20577"/>
          <ac:spMkLst>
            <pc:docMk/>
            <pc:sldMk cId="902168915" sldId="267"/>
            <ac:spMk id="2" creationId="{901D6091-21B0-4EA7-9F79-9A8408870FB2}"/>
          </ac:spMkLst>
        </pc:spChg>
        <pc:spChg chg="mod">
          <ac:chgData name="Johnson, Chad" userId="29e26967-ee32-4210-a1e6-19e5305e9c5f" providerId="ADAL" clId="{1C242FFB-E188-4CE2-89E9-DF171875D7FD}" dt="2020-02-10T16:48:03.261" v="3881" actId="14100"/>
          <ac:spMkLst>
            <pc:docMk/>
            <pc:sldMk cId="902168915" sldId="267"/>
            <ac:spMk id="3" creationId="{2F717402-3300-4C2E-B97E-FB47EECE8262}"/>
          </ac:spMkLst>
        </pc:spChg>
        <pc:picChg chg="add mod">
          <ac:chgData name="Johnson, Chad" userId="29e26967-ee32-4210-a1e6-19e5305e9c5f" providerId="ADAL" clId="{1C242FFB-E188-4CE2-89E9-DF171875D7FD}" dt="2020-02-10T16:48:10.855" v="3882" actId="14100"/>
          <ac:picMkLst>
            <pc:docMk/>
            <pc:sldMk cId="902168915" sldId="267"/>
            <ac:picMk id="4" creationId="{2F7DB9CA-2D2A-4BA0-8600-74CC288228C7}"/>
          </ac:picMkLst>
        </pc:picChg>
      </pc:sldChg>
      <pc:sldChg chg="modSp add mod">
        <pc:chgData name="Johnson, Chad" userId="29e26967-ee32-4210-a1e6-19e5305e9c5f" providerId="ADAL" clId="{1C242FFB-E188-4CE2-89E9-DF171875D7FD}" dt="2020-02-10T16:30:16.629" v="3286" actId="20577"/>
        <pc:sldMkLst>
          <pc:docMk/>
          <pc:sldMk cId="945466990" sldId="268"/>
        </pc:sldMkLst>
        <pc:spChg chg="mod">
          <ac:chgData name="Johnson, Chad" userId="29e26967-ee32-4210-a1e6-19e5305e9c5f" providerId="ADAL" clId="{1C242FFB-E188-4CE2-89E9-DF171875D7FD}" dt="2020-02-10T16:15:43.517" v="3025" actId="20577"/>
          <ac:spMkLst>
            <pc:docMk/>
            <pc:sldMk cId="945466990" sldId="268"/>
            <ac:spMk id="2" creationId="{86CA0EE3-DA2D-4A10-AC40-9CE29C3E943F}"/>
          </ac:spMkLst>
        </pc:spChg>
        <pc:spChg chg="mod">
          <ac:chgData name="Johnson, Chad" userId="29e26967-ee32-4210-a1e6-19e5305e9c5f" providerId="ADAL" clId="{1C242FFB-E188-4CE2-89E9-DF171875D7FD}" dt="2020-02-10T16:30:16.629" v="3286" actId="20577"/>
          <ac:spMkLst>
            <pc:docMk/>
            <pc:sldMk cId="945466990" sldId="268"/>
            <ac:spMk id="3" creationId="{52448F3C-7A63-4C73-8B62-45DBE31BE4C4}"/>
          </ac:spMkLst>
        </pc:spChg>
      </pc:sldChg>
      <pc:sldChg chg="modSp add mod">
        <pc:chgData name="Johnson, Chad" userId="29e26967-ee32-4210-a1e6-19e5305e9c5f" providerId="ADAL" clId="{1C242FFB-E188-4CE2-89E9-DF171875D7FD}" dt="2020-02-10T16:40:00.953" v="3867" actId="255"/>
        <pc:sldMkLst>
          <pc:docMk/>
          <pc:sldMk cId="3350224929" sldId="269"/>
        </pc:sldMkLst>
        <pc:spChg chg="mod">
          <ac:chgData name="Johnson, Chad" userId="29e26967-ee32-4210-a1e6-19e5305e9c5f" providerId="ADAL" clId="{1C242FFB-E188-4CE2-89E9-DF171875D7FD}" dt="2020-02-10T16:31:16.778" v="3316" actId="20577"/>
          <ac:spMkLst>
            <pc:docMk/>
            <pc:sldMk cId="3350224929" sldId="269"/>
            <ac:spMk id="2" creationId="{B5B3A678-295D-43AB-8706-5179F1488F0A}"/>
          </ac:spMkLst>
        </pc:spChg>
        <pc:spChg chg="mod">
          <ac:chgData name="Johnson, Chad" userId="29e26967-ee32-4210-a1e6-19e5305e9c5f" providerId="ADAL" clId="{1C242FFB-E188-4CE2-89E9-DF171875D7FD}" dt="2020-02-10T16:40:00.953" v="3867" actId="255"/>
          <ac:spMkLst>
            <pc:docMk/>
            <pc:sldMk cId="3350224929" sldId="269"/>
            <ac:spMk id="3" creationId="{EEDCA4B4-E719-42B5-98D9-5675C020A462}"/>
          </ac:spMkLst>
        </pc:spChg>
      </pc:sldChg>
      <pc:sldChg chg="addSp delSp modSp add mod">
        <pc:chgData name="Johnson, Chad" userId="29e26967-ee32-4210-a1e6-19e5305e9c5f" providerId="ADAL" clId="{1C242FFB-E188-4CE2-89E9-DF171875D7FD}" dt="2020-02-10T16:54:00.802" v="3923" actId="478"/>
        <pc:sldMkLst>
          <pc:docMk/>
          <pc:sldMk cId="1546481348" sldId="270"/>
        </pc:sldMkLst>
        <pc:picChg chg="del">
          <ac:chgData name="Johnson, Chad" userId="29e26967-ee32-4210-a1e6-19e5305e9c5f" providerId="ADAL" clId="{1C242FFB-E188-4CE2-89E9-DF171875D7FD}" dt="2020-02-10T16:54:00.802" v="3923" actId="478"/>
          <ac:picMkLst>
            <pc:docMk/>
            <pc:sldMk cId="1546481348" sldId="270"/>
            <ac:picMk id="4" creationId="{2F7DB9CA-2D2A-4BA0-8600-74CC288228C7}"/>
          </ac:picMkLst>
        </pc:picChg>
        <pc:picChg chg="add mod ord">
          <ac:chgData name="Johnson, Chad" userId="29e26967-ee32-4210-a1e6-19e5305e9c5f" providerId="ADAL" clId="{1C242FFB-E188-4CE2-89E9-DF171875D7FD}" dt="2020-02-10T16:53:59.599" v="3922" actId="167"/>
          <ac:picMkLst>
            <pc:docMk/>
            <pc:sldMk cId="1546481348" sldId="270"/>
            <ac:picMk id="5" creationId="{74B34617-551A-4BF6-89D0-20E8D78D56D2}"/>
          </ac:picMkLst>
        </pc:picChg>
      </pc:sldChg>
      <pc:sldChg chg="addSp delSp modSp add mod">
        <pc:chgData name="Johnson, Chad" userId="29e26967-ee32-4210-a1e6-19e5305e9c5f" providerId="ADAL" clId="{1C242FFB-E188-4CE2-89E9-DF171875D7FD}" dt="2020-02-10T16:54:33.058" v="3931" actId="478"/>
        <pc:sldMkLst>
          <pc:docMk/>
          <pc:sldMk cId="1683242185" sldId="271"/>
        </pc:sldMkLst>
        <pc:picChg chg="add mod ord">
          <ac:chgData name="Johnson, Chad" userId="29e26967-ee32-4210-a1e6-19e5305e9c5f" providerId="ADAL" clId="{1C242FFB-E188-4CE2-89E9-DF171875D7FD}" dt="2020-02-10T16:54:31.014" v="3930" actId="167"/>
          <ac:picMkLst>
            <pc:docMk/>
            <pc:sldMk cId="1683242185" sldId="271"/>
            <ac:picMk id="4" creationId="{23984FD0-BA83-4A41-9602-22CC9696073E}"/>
          </ac:picMkLst>
        </pc:picChg>
        <pc:picChg chg="del">
          <ac:chgData name="Johnson, Chad" userId="29e26967-ee32-4210-a1e6-19e5305e9c5f" providerId="ADAL" clId="{1C242FFB-E188-4CE2-89E9-DF171875D7FD}" dt="2020-02-10T16:54:33.058" v="3931" actId="478"/>
          <ac:picMkLst>
            <pc:docMk/>
            <pc:sldMk cId="1683242185" sldId="271"/>
            <ac:picMk id="5" creationId="{74B34617-551A-4BF6-89D0-20E8D78D56D2}"/>
          </ac:picMkLst>
        </pc:picChg>
      </pc:sldChg>
      <pc:sldChg chg="addSp delSp modSp add">
        <pc:chgData name="Johnson, Chad" userId="29e26967-ee32-4210-a1e6-19e5305e9c5f" providerId="ADAL" clId="{1C242FFB-E188-4CE2-89E9-DF171875D7FD}" dt="2020-02-10T17:32:48.343" v="4466" actId="478"/>
        <pc:sldMkLst>
          <pc:docMk/>
          <pc:sldMk cId="1838327918" sldId="272"/>
        </pc:sldMkLst>
        <pc:spChg chg="del">
          <ac:chgData name="Johnson, Chad" userId="29e26967-ee32-4210-a1e6-19e5305e9c5f" providerId="ADAL" clId="{1C242FFB-E188-4CE2-89E9-DF171875D7FD}" dt="2020-02-10T17:30:38.688" v="4446"/>
          <ac:spMkLst>
            <pc:docMk/>
            <pc:sldMk cId="1838327918" sldId="272"/>
            <ac:spMk id="2" creationId="{58DE30C2-E6BA-4DA5-8A12-B43A97CF0598}"/>
          </ac:spMkLst>
        </pc:spChg>
        <pc:spChg chg="del">
          <ac:chgData name="Johnson, Chad" userId="29e26967-ee32-4210-a1e6-19e5305e9c5f" providerId="ADAL" clId="{1C242FFB-E188-4CE2-89E9-DF171875D7FD}" dt="2020-02-10T17:30:38.688" v="4446"/>
          <ac:spMkLst>
            <pc:docMk/>
            <pc:sldMk cId="1838327918" sldId="272"/>
            <ac:spMk id="3" creationId="{455BC55A-17E5-48F1-9200-B657ED59BDF4}"/>
          </ac:spMkLst>
        </pc:spChg>
        <pc:picChg chg="add del mod">
          <ac:chgData name="Johnson, Chad" userId="29e26967-ee32-4210-a1e6-19e5305e9c5f" providerId="ADAL" clId="{1C242FFB-E188-4CE2-89E9-DF171875D7FD}" dt="2020-02-10T17:30:57.056" v="4450" actId="478"/>
          <ac:picMkLst>
            <pc:docMk/>
            <pc:sldMk cId="1838327918" sldId="272"/>
            <ac:picMk id="2050" creationId="{66717480-9366-4AB7-82CA-5D205D3DEFD1}"/>
          </ac:picMkLst>
        </pc:picChg>
        <pc:picChg chg="add mod">
          <ac:chgData name="Johnson, Chad" userId="29e26967-ee32-4210-a1e6-19e5305e9c5f" providerId="ADAL" clId="{1C242FFB-E188-4CE2-89E9-DF171875D7FD}" dt="2020-02-10T17:31:36.072" v="4455" actId="1076"/>
          <ac:picMkLst>
            <pc:docMk/>
            <pc:sldMk cId="1838327918" sldId="272"/>
            <ac:picMk id="2052" creationId="{9C66E307-5E27-49F1-AC7A-53ED6623C3A5}"/>
          </ac:picMkLst>
        </pc:picChg>
        <pc:picChg chg="add mod">
          <ac:chgData name="Johnson, Chad" userId="29e26967-ee32-4210-a1e6-19e5305e9c5f" providerId="ADAL" clId="{1C242FFB-E188-4CE2-89E9-DF171875D7FD}" dt="2020-02-10T17:32:17.681" v="4462" actId="1076"/>
          <ac:picMkLst>
            <pc:docMk/>
            <pc:sldMk cId="1838327918" sldId="272"/>
            <ac:picMk id="2054" creationId="{1AA3DA2D-2C51-4A93-9933-5499777EE197}"/>
          </ac:picMkLst>
        </pc:picChg>
        <pc:picChg chg="add mod">
          <ac:chgData name="Johnson, Chad" userId="29e26967-ee32-4210-a1e6-19e5305e9c5f" providerId="ADAL" clId="{1C242FFB-E188-4CE2-89E9-DF171875D7FD}" dt="2020-02-10T17:32:10.727" v="4461" actId="1076"/>
          <ac:picMkLst>
            <pc:docMk/>
            <pc:sldMk cId="1838327918" sldId="272"/>
            <ac:picMk id="2056" creationId="{BF43F663-8227-4761-BB66-85C0D9BA7DEE}"/>
          </ac:picMkLst>
        </pc:picChg>
        <pc:picChg chg="add mod">
          <ac:chgData name="Johnson, Chad" userId="29e26967-ee32-4210-a1e6-19e5305e9c5f" providerId="ADAL" clId="{1C242FFB-E188-4CE2-89E9-DF171875D7FD}" dt="2020-02-10T17:32:17.681" v="4462" actId="1076"/>
          <ac:picMkLst>
            <pc:docMk/>
            <pc:sldMk cId="1838327918" sldId="272"/>
            <ac:picMk id="2058" creationId="{5816D9C5-101D-405C-BDBF-F0E8CA84347D}"/>
          </ac:picMkLst>
        </pc:picChg>
        <pc:picChg chg="add del mod">
          <ac:chgData name="Johnson, Chad" userId="29e26967-ee32-4210-a1e6-19e5305e9c5f" providerId="ADAL" clId="{1C242FFB-E188-4CE2-89E9-DF171875D7FD}" dt="2020-02-10T17:32:48.343" v="4466" actId="478"/>
          <ac:picMkLst>
            <pc:docMk/>
            <pc:sldMk cId="1838327918" sldId="272"/>
            <ac:picMk id="2060" creationId="{40920A3E-4929-49FC-BDE5-66328973B1F6}"/>
          </ac:picMkLst>
        </pc:picChg>
      </pc:sldChg>
      <pc:sldChg chg="modSp add mod">
        <pc:chgData name="Johnson, Chad" userId="29e26967-ee32-4210-a1e6-19e5305e9c5f" providerId="ADAL" clId="{1C242FFB-E188-4CE2-89E9-DF171875D7FD}" dt="2020-02-10T17:40:16.815" v="5203" actId="20577"/>
        <pc:sldMkLst>
          <pc:docMk/>
          <pc:sldMk cId="1409555481" sldId="273"/>
        </pc:sldMkLst>
        <pc:spChg chg="mod">
          <ac:chgData name="Johnson, Chad" userId="29e26967-ee32-4210-a1e6-19e5305e9c5f" providerId="ADAL" clId="{1C242FFB-E188-4CE2-89E9-DF171875D7FD}" dt="2020-02-10T17:35:35.056" v="4500" actId="20577"/>
          <ac:spMkLst>
            <pc:docMk/>
            <pc:sldMk cId="1409555481" sldId="273"/>
            <ac:spMk id="2" creationId="{569ECC90-1C5B-40C9-B2A8-3588C05FBD0C}"/>
          </ac:spMkLst>
        </pc:spChg>
        <pc:spChg chg="mod">
          <ac:chgData name="Johnson, Chad" userId="29e26967-ee32-4210-a1e6-19e5305e9c5f" providerId="ADAL" clId="{1C242FFB-E188-4CE2-89E9-DF171875D7FD}" dt="2020-02-10T17:40:16.815" v="5203" actId="20577"/>
          <ac:spMkLst>
            <pc:docMk/>
            <pc:sldMk cId="1409555481" sldId="273"/>
            <ac:spMk id="3" creationId="{2F7075E1-459A-45BF-BF6A-8407B3C06F6F}"/>
          </ac:spMkLst>
        </pc:spChg>
      </pc:sldChg>
      <pc:sldChg chg="modSp add del mod">
        <pc:chgData name="Johnson, Chad" userId="29e26967-ee32-4210-a1e6-19e5305e9c5f" providerId="ADAL" clId="{1C242FFB-E188-4CE2-89E9-DF171875D7FD}" dt="2020-02-10T17:52:35.044" v="5429" actId="2696"/>
        <pc:sldMkLst>
          <pc:docMk/>
          <pc:sldMk cId="775086879" sldId="274"/>
        </pc:sldMkLst>
        <pc:spChg chg="mod">
          <ac:chgData name="Johnson, Chad" userId="29e26967-ee32-4210-a1e6-19e5305e9c5f" providerId="ADAL" clId="{1C242FFB-E188-4CE2-89E9-DF171875D7FD}" dt="2020-02-10T17:40:33.871" v="5219" actId="20577"/>
          <ac:spMkLst>
            <pc:docMk/>
            <pc:sldMk cId="775086879" sldId="274"/>
            <ac:spMk id="2" creationId="{FFF95B01-E010-45BB-A966-87B5EF7975F8}"/>
          </ac:spMkLst>
        </pc:spChg>
        <pc:spChg chg="mod">
          <ac:chgData name="Johnson, Chad" userId="29e26967-ee32-4210-a1e6-19e5305e9c5f" providerId="ADAL" clId="{1C242FFB-E188-4CE2-89E9-DF171875D7FD}" dt="2020-02-10T17:42:15.863" v="5428" actId="20577"/>
          <ac:spMkLst>
            <pc:docMk/>
            <pc:sldMk cId="775086879" sldId="274"/>
            <ac:spMk id="3" creationId="{B135A35A-43BB-4C24-AA4F-488A45C41B75}"/>
          </ac:spMkLst>
        </pc:spChg>
      </pc:sldChg>
      <pc:sldChg chg="addSp delSp modSp add mod setBg">
        <pc:chgData name="Johnson, Chad" userId="29e26967-ee32-4210-a1e6-19e5305e9c5f" providerId="ADAL" clId="{1C242FFB-E188-4CE2-89E9-DF171875D7FD}" dt="2020-02-10T18:11:34.309" v="5460" actId="1076"/>
        <pc:sldMkLst>
          <pc:docMk/>
          <pc:sldMk cId="1398859455" sldId="274"/>
        </pc:sldMkLst>
        <pc:spChg chg="mod">
          <ac:chgData name="Johnson, Chad" userId="29e26967-ee32-4210-a1e6-19e5305e9c5f" providerId="ADAL" clId="{1C242FFB-E188-4CE2-89E9-DF171875D7FD}" dt="2020-02-10T18:11:27.764" v="5459" actId="14100"/>
          <ac:spMkLst>
            <pc:docMk/>
            <pc:sldMk cId="1398859455" sldId="274"/>
            <ac:spMk id="2" creationId="{1435FEEA-188C-4A56-9C25-436E0BF80B8B}"/>
          </ac:spMkLst>
        </pc:spChg>
        <pc:spChg chg="del">
          <ac:chgData name="Johnson, Chad" userId="29e26967-ee32-4210-a1e6-19e5305e9c5f" providerId="ADAL" clId="{1C242FFB-E188-4CE2-89E9-DF171875D7FD}" dt="2020-02-10T18:09:20.509" v="5444"/>
          <ac:spMkLst>
            <pc:docMk/>
            <pc:sldMk cId="1398859455" sldId="274"/>
            <ac:spMk id="3" creationId="{C4476082-1475-416E-BD22-C1CBBD89D8E7}"/>
          </ac:spMkLst>
        </pc:spChg>
        <pc:spChg chg="add del mod">
          <ac:chgData name="Johnson, Chad" userId="29e26967-ee32-4210-a1e6-19e5305e9c5f" providerId="ADAL" clId="{1C242FFB-E188-4CE2-89E9-DF171875D7FD}" dt="2020-02-10T18:09:33.866" v="5446"/>
          <ac:spMkLst>
            <pc:docMk/>
            <pc:sldMk cId="1398859455" sldId="274"/>
            <ac:spMk id="4" creationId="{66630336-D1AD-4DE9-BF12-1F2094EEB306}"/>
          </ac:spMkLst>
        </pc:spChg>
        <pc:picChg chg="add del">
          <ac:chgData name="Johnson, Chad" userId="29e26967-ee32-4210-a1e6-19e5305e9c5f" providerId="ADAL" clId="{1C242FFB-E188-4CE2-89E9-DF171875D7FD}" dt="2020-02-10T18:09:32.687" v="5445" actId="478"/>
          <ac:picMkLst>
            <pc:docMk/>
            <pc:sldMk cId="1398859455" sldId="274"/>
            <ac:picMk id="3074" creationId="{32613BA3-6CE4-4F15-95FC-6F63D36702D4}"/>
          </ac:picMkLst>
        </pc:picChg>
        <pc:picChg chg="add mod">
          <ac:chgData name="Johnson, Chad" userId="29e26967-ee32-4210-a1e6-19e5305e9c5f" providerId="ADAL" clId="{1C242FFB-E188-4CE2-89E9-DF171875D7FD}" dt="2020-02-10T18:11:34.309" v="5460" actId="1076"/>
          <ac:picMkLst>
            <pc:docMk/>
            <pc:sldMk cId="1398859455" sldId="274"/>
            <ac:picMk id="3076" creationId="{0D052817-725E-4C76-8460-11F6CFF39B6D}"/>
          </ac:picMkLst>
        </pc:picChg>
      </pc:sldChg>
      <pc:sldChg chg="modSp add mod">
        <pc:chgData name="Johnson, Chad" userId="29e26967-ee32-4210-a1e6-19e5305e9c5f" providerId="ADAL" clId="{1C242FFB-E188-4CE2-89E9-DF171875D7FD}" dt="2020-02-10T18:18:05.413" v="5723" actId="20577"/>
        <pc:sldMkLst>
          <pc:docMk/>
          <pc:sldMk cId="912439679" sldId="275"/>
        </pc:sldMkLst>
        <pc:spChg chg="mod">
          <ac:chgData name="Johnson, Chad" userId="29e26967-ee32-4210-a1e6-19e5305e9c5f" providerId="ADAL" clId="{1C242FFB-E188-4CE2-89E9-DF171875D7FD}" dt="2020-02-10T18:18:05.413" v="5723" actId="20577"/>
          <ac:spMkLst>
            <pc:docMk/>
            <pc:sldMk cId="912439679" sldId="275"/>
            <ac:spMk id="2" creationId="{BFFC3C01-5DD7-406D-AC87-6DB6F1D5DCE8}"/>
          </ac:spMkLst>
        </pc:spChg>
        <pc:spChg chg="mod">
          <ac:chgData name="Johnson, Chad" userId="29e26967-ee32-4210-a1e6-19e5305e9c5f" providerId="ADAL" clId="{1C242FFB-E188-4CE2-89E9-DF171875D7FD}" dt="2020-02-10T18:16:03.513" v="5692" actId="27636"/>
          <ac:spMkLst>
            <pc:docMk/>
            <pc:sldMk cId="912439679" sldId="275"/>
            <ac:spMk id="3" creationId="{41E81DEC-3618-4523-A379-F436434E805B}"/>
          </ac:spMkLst>
        </pc:spChg>
      </pc:sldChg>
      <pc:sldChg chg="modSp add mod">
        <pc:chgData name="Johnson, Chad" userId="29e26967-ee32-4210-a1e6-19e5305e9c5f" providerId="ADAL" clId="{1C242FFB-E188-4CE2-89E9-DF171875D7FD}" dt="2020-02-10T18:21:43.110" v="5785" actId="6549"/>
        <pc:sldMkLst>
          <pc:docMk/>
          <pc:sldMk cId="3498979847" sldId="276"/>
        </pc:sldMkLst>
        <pc:spChg chg="mod">
          <ac:chgData name="Johnson, Chad" userId="29e26967-ee32-4210-a1e6-19e5305e9c5f" providerId="ADAL" clId="{1C242FFB-E188-4CE2-89E9-DF171875D7FD}" dt="2020-02-10T18:21:03.069" v="5777" actId="20577"/>
          <ac:spMkLst>
            <pc:docMk/>
            <pc:sldMk cId="3498979847" sldId="276"/>
            <ac:spMk id="2" creationId="{E74EF51E-93CA-41CF-9035-846A994664B8}"/>
          </ac:spMkLst>
        </pc:spChg>
        <pc:spChg chg="mod">
          <ac:chgData name="Johnson, Chad" userId="29e26967-ee32-4210-a1e6-19e5305e9c5f" providerId="ADAL" clId="{1C242FFB-E188-4CE2-89E9-DF171875D7FD}" dt="2020-02-10T18:21:43.110" v="5785" actId="6549"/>
          <ac:spMkLst>
            <pc:docMk/>
            <pc:sldMk cId="3498979847" sldId="276"/>
            <ac:spMk id="3" creationId="{85FC0FD4-7979-4F47-9FF1-393DB273F6C5}"/>
          </ac:spMkLst>
        </pc:spChg>
      </pc:sldChg>
      <pc:sldChg chg="modSp add mod">
        <pc:chgData name="Johnson, Chad" userId="29e26967-ee32-4210-a1e6-19e5305e9c5f" providerId="ADAL" clId="{1C242FFB-E188-4CE2-89E9-DF171875D7FD}" dt="2020-02-10T18:32:55.469" v="5828" actId="20577"/>
        <pc:sldMkLst>
          <pc:docMk/>
          <pc:sldMk cId="2716475394" sldId="277"/>
        </pc:sldMkLst>
        <pc:spChg chg="mod">
          <ac:chgData name="Johnson, Chad" userId="29e26967-ee32-4210-a1e6-19e5305e9c5f" providerId="ADAL" clId="{1C242FFB-E188-4CE2-89E9-DF171875D7FD}" dt="2020-02-10T18:31:30.077" v="5811" actId="20577"/>
          <ac:spMkLst>
            <pc:docMk/>
            <pc:sldMk cId="2716475394" sldId="277"/>
            <ac:spMk id="2" creationId="{7F06817D-EAD1-473E-A83B-C0C7423994D1}"/>
          </ac:spMkLst>
        </pc:spChg>
        <pc:spChg chg="mod">
          <ac:chgData name="Johnson, Chad" userId="29e26967-ee32-4210-a1e6-19e5305e9c5f" providerId="ADAL" clId="{1C242FFB-E188-4CE2-89E9-DF171875D7FD}" dt="2020-02-10T18:32:55.469" v="5828" actId="20577"/>
          <ac:spMkLst>
            <pc:docMk/>
            <pc:sldMk cId="2716475394" sldId="277"/>
            <ac:spMk id="3" creationId="{C7935E46-4872-4E2E-A02C-AF75EE3B85E2}"/>
          </ac:spMkLst>
        </pc:spChg>
      </pc:sldChg>
      <pc:sldChg chg="modSp add mod">
        <pc:chgData name="Johnson, Chad" userId="29e26967-ee32-4210-a1e6-19e5305e9c5f" providerId="ADAL" clId="{1C242FFB-E188-4CE2-89E9-DF171875D7FD}" dt="2020-02-10T18:34:32.174" v="5900" actId="6549"/>
        <pc:sldMkLst>
          <pc:docMk/>
          <pc:sldMk cId="4262472330" sldId="278"/>
        </pc:sldMkLst>
        <pc:spChg chg="mod">
          <ac:chgData name="Johnson, Chad" userId="29e26967-ee32-4210-a1e6-19e5305e9c5f" providerId="ADAL" clId="{1C242FFB-E188-4CE2-89E9-DF171875D7FD}" dt="2020-02-10T18:34:32.174" v="5900" actId="6549"/>
          <ac:spMkLst>
            <pc:docMk/>
            <pc:sldMk cId="4262472330" sldId="278"/>
            <ac:spMk id="3" creationId="{C7935E46-4872-4E2E-A02C-AF75EE3B85E2}"/>
          </ac:spMkLst>
        </pc:spChg>
      </pc:sldChg>
      <pc:sldChg chg="del">
        <pc:chgData name="Johnson, Chad" userId="29e26967-ee32-4210-a1e6-19e5305e9c5f" providerId="ADAL" clId="{1C242FFB-E188-4CE2-89E9-DF171875D7FD}" dt="2020-02-10T14:36:00.300" v="41" actId="47"/>
        <pc:sldMkLst>
          <pc:docMk/>
          <pc:sldMk cId="1380871736" sldId="292"/>
        </pc:sldMkLst>
      </pc:sldChg>
      <pc:sldChg chg="del">
        <pc:chgData name="Johnson, Chad" userId="29e26967-ee32-4210-a1e6-19e5305e9c5f" providerId="ADAL" clId="{1C242FFB-E188-4CE2-89E9-DF171875D7FD}" dt="2020-02-10T14:36:00.300" v="41" actId="47"/>
        <pc:sldMkLst>
          <pc:docMk/>
          <pc:sldMk cId="2839199843" sldId="299"/>
        </pc:sldMkLst>
      </pc:sldChg>
      <pc:sldChg chg="del">
        <pc:chgData name="Johnson, Chad" userId="29e26967-ee32-4210-a1e6-19e5305e9c5f" providerId="ADAL" clId="{1C242FFB-E188-4CE2-89E9-DF171875D7FD}" dt="2020-02-10T14:36:00.300" v="41" actId="47"/>
        <pc:sldMkLst>
          <pc:docMk/>
          <pc:sldMk cId="1392138276" sldId="300"/>
        </pc:sldMkLst>
      </pc:sldChg>
      <pc:sldChg chg="del">
        <pc:chgData name="Johnson, Chad" userId="29e26967-ee32-4210-a1e6-19e5305e9c5f" providerId="ADAL" clId="{1C242FFB-E188-4CE2-89E9-DF171875D7FD}" dt="2020-02-10T14:36:00.300" v="41" actId="47"/>
        <pc:sldMkLst>
          <pc:docMk/>
          <pc:sldMk cId="1863785125" sldId="301"/>
        </pc:sldMkLst>
      </pc:sldChg>
      <pc:sldChg chg="del">
        <pc:chgData name="Johnson, Chad" userId="29e26967-ee32-4210-a1e6-19e5305e9c5f" providerId="ADAL" clId="{1C242FFB-E188-4CE2-89E9-DF171875D7FD}" dt="2020-02-10T14:36:00.300" v="41" actId="47"/>
        <pc:sldMkLst>
          <pc:docMk/>
          <pc:sldMk cId="448561007" sldId="302"/>
        </pc:sldMkLst>
      </pc:sldChg>
      <pc:sldChg chg="del">
        <pc:chgData name="Johnson, Chad" userId="29e26967-ee32-4210-a1e6-19e5305e9c5f" providerId="ADAL" clId="{1C242FFB-E188-4CE2-89E9-DF171875D7FD}" dt="2020-02-10T14:36:00.300" v="41" actId="47"/>
        <pc:sldMkLst>
          <pc:docMk/>
          <pc:sldMk cId="723949380" sldId="303"/>
        </pc:sldMkLst>
      </pc:sldChg>
      <pc:sldChg chg="del">
        <pc:chgData name="Johnson, Chad" userId="29e26967-ee32-4210-a1e6-19e5305e9c5f" providerId="ADAL" clId="{1C242FFB-E188-4CE2-89E9-DF171875D7FD}" dt="2020-02-10T14:36:00.300" v="41" actId="47"/>
        <pc:sldMkLst>
          <pc:docMk/>
          <pc:sldMk cId="44395964" sldId="338"/>
        </pc:sldMkLst>
      </pc:sldChg>
      <pc:sldChg chg="del">
        <pc:chgData name="Johnson, Chad" userId="29e26967-ee32-4210-a1e6-19e5305e9c5f" providerId="ADAL" clId="{1C242FFB-E188-4CE2-89E9-DF171875D7FD}" dt="2020-02-10T14:36:00.300" v="41" actId="47"/>
        <pc:sldMkLst>
          <pc:docMk/>
          <pc:sldMk cId="2070578623" sldId="339"/>
        </pc:sldMkLst>
      </pc:sldChg>
      <pc:sldChg chg="del">
        <pc:chgData name="Johnson, Chad" userId="29e26967-ee32-4210-a1e6-19e5305e9c5f" providerId="ADAL" clId="{1C242FFB-E188-4CE2-89E9-DF171875D7FD}" dt="2020-02-10T14:36:00.300" v="41" actId="47"/>
        <pc:sldMkLst>
          <pc:docMk/>
          <pc:sldMk cId="14393133" sldId="340"/>
        </pc:sldMkLst>
      </pc:sldChg>
      <pc:sldChg chg="del">
        <pc:chgData name="Johnson, Chad" userId="29e26967-ee32-4210-a1e6-19e5305e9c5f" providerId="ADAL" clId="{1C242FFB-E188-4CE2-89E9-DF171875D7FD}" dt="2020-02-10T14:36:00.300" v="41" actId="47"/>
        <pc:sldMkLst>
          <pc:docMk/>
          <pc:sldMk cId="1493605767" sldId="341"/>
        </pc:sldMkLst>
      </pc:sldChg>
      <pc:sldChg chg="del">
        <pc:chgData name="Johnson, Chad" userId="29e26967-ee32-4210-a1e6-19e5305e9c5f" providerId="ADAL" clId="{1C242FFB-E188-4CE2-89E9-DF171875D7FD}" dt="2020-02-10T14:36:00.300" v="41" actId="47"/>
        <pc:sldMkLst>
          <pc:docMk/>
          <pc:sldMk cId="314727050" sldId="342"/>
        </pc:sldMkLst>
      </pc:sldChg>
      <pc:sldChg chg="del">
        <pc:chgData name="Johnson, Chad" userId="29e26967-ee32-4210-a1e6-19e5305e9c5f" providerId="ADAL" clId="{1C242FFB-E188-4CE2-89E9-DF171875D7FD}" dt="2020-02-10T14:36:00.300" v="41" actId="47"/>
        <pc:sldMkLst>
          <pc:docMk/>
          <pc:sldMk cId="3602925391" sldId="343"/>
        </pc:sldMkLst>
      </pc:sldChg>
      <pc:sldChg chg="del">
        <pc:chgData name="Johnson, Chad" userId="29e26967-ee32-4210-a1e6-19e5305e9c5f" providerId="ADAL" clId="{1C242FFB-E188-4CE2-89E9-DF171875D7FD}" dt="2020-02-10T14:36:00.300" v="41" actId="47"/>
        <pc:sldMkLst>
          <pc:docMk/>
          <pc:sldMk cId="2190778995" sldId="344"/>
        </pc:sldMkLst>
      </pc:sldChg>
      <pc:sldChg chg="del">
        <pc:chgData name="Johnson, Chad" userId="29e26967-ee32-4210-a1e6-19e5305e9c5f" providerId="ADAL" clId="{1C242FFB-E188-4CE2-89E9-DF171875D7FD}" dt="2020-02-10T14:36:00.300" v="41" actId="47"/>
        <pc:sldMkLst>
          <pc:docMk/>
          <pc:sldMk cId="1582733341" sldId="345"/>
        </pc:sldMkLst>
      </pc:sldChg>
      <pc:sldChg chg="del">
        <pc:chgData name="Johnson, Chad" userId="29e26967-ee32-4210-a1e6-19e5305e9c5f" providerId="ADAL" clId="{1C242FFB-E188-4CE2-89E9-DF171875D7FD}" dt="2020-02-10T14:36:00.300" v="41" actId="47"/>
        <pc:sldMkLst>
          <pc:docMk/>
          <pc:sldMk cId="1964980057" sldId="346"/>
        </pc:sldMkLst>
      </pc:sldChg>
      <pc:sldChg chg="del">
        <pc:chgData name="Johnson, Chad" userId="29e26967-ee32-4210-a1e6-19e5305e9c5f" providerId="ADAL" clId="{1C242FFB-E188-4CE2-89E9-DF171875D7FD}" dt="2020-02-10T14:36:00.300" v="41" actId="47"/>
        <pc:sldMkLst>
          <pc:docMk/>
          <pc:sldMk cId="1774347452" sldId="347"/>
        </pc:sldMkLst>
      </pc:sldChg>
      <pc:sldChg chg="del">
        <pc:chgData name="Johnson, Chad" userId="29e26967-ee32-4210-a1e6-19e5305e9c5f" providerId="ADAL" clId="{1C242FFB-E188-4CE2-89E9-DF171875D7FD}" dt="2020-02-10T14:36:00.300" v="41" actId="47"/>
        <pc:sldMkLst>
          <pc:docMk/>
          <pc:sldMk cId="3082065248" sldId="348"/>
        </pc:sldMkLst>
      </pc:sldChg>
      <pc:sldChg chg="del">
        <pc:chgData name="Johnson, Chad" userId="29e26967-ee32-4210-a1e6-19e5305e9c5f" providerId="ADAL" clId="{1C242FFB-E188-4CE2-89E9-DF171875D7FD}" dt="2020-02-10T14:36:00.300" v="41" actId="47"/>
        <pc:sldMkLst>
          <pc:docMk/>
          <pc:sldMk cId="962640099" sldId="349"/>
        </pc:sldMkLst>
      </pc:sldChg>
      <pc:sldChg chg="del">
        <pc:chgData name="Johnson, Chad" userId="29e26967-ee32-4210-a1e6-19e5305e9c5f" providerId="ADAL" clId="{1C242FFB-E188-4CE2-89E9-DF171875D7FD}" dt="2020-02-10T14:36:00.300" v="41" actId="47"/>
        <pc:sldMkLst>
          <pc:docMk/>
          <pc:sldMk cId="1313289750" sldId="350"/>
        </pc:sldMkLst>
      </pc:sldChg>
      <pc:sldChg chg="del">
        <pc:chgData name="Johnson, Chad" userId="29e26967-ee32-4210-a1e6-19e5305e9c5f" providerId="ADAL" clId="{1C242FFB-E188-4CE2-89E9-DF171875D7FD}" dt="2020-02-10T14:36:00.300" v="41" actId="47"/>
        <pc:sldMkLst>
          <pc:docMk/>
          <pc:sldMk cId="1874273238" sldId="351"/>
        </pc:sldMkLst>
      </pc:sldChg>
      <pc:sldChg chg="del">
        <pc:chgData name="Johnson, Chad" userId="29e26967-ee32-4210-a1e6-19e5305e9c5f" providerId="ADAL" clId="{1C242FFB-E188-4CE2-89E9-DF171875D7FD}" dt="2020-02-10T14:36:00.300" v="41" actId="47"/>
        <pc:sldMkLst>
          <pc:docMk/>
          <pc:sldMk cId="3229648191" sldId="352"/>
        </pc:sldMkLst>
      </pc:sldChg>
      <pc:sldChg chg="del">
        <pc:chgData name="Johnson, Chad" userId="29e26967-ee32-4210-a1e6-19e5305e9c5f" providerId="ADAL" clId="{1C242FFB-E188-4CE2-89E9-DF171875D7FD}" dt="2020-02-10T14:36:00.300" v="41" actId="47"/>
        <pc:sldMkLst>
          <pc:docMk/>
          <pc:sldMk cId="1624475554" sldId="353"/>
        </pc:sldMkLst>
      </pc:sldChg>
      <pc:sldChg chg="del">
        <pc:chgData name="Johnson, Chad" userId="29e26967-ee32-4210-a1e6-19e5305e9c5f" providerId="ADAL" clId="{1C242FFB-E188-4CE2-89E9-DF171875D7FD}" dt="2020-02-10T14:36:00.300" v="41" actId="47"/>
        <pc:sldMkLst>
          <pc:docMk/>
          <pc:sldMk cId="1657625968" sldId="354"/>
        </pc:sldMkLst>
      </pc:sldChg>
      <pc:sldChg chg="del">
        <pc:chgData name="Johnson, Chad" userId="29e26967-ee32-4210-a1e6-19e5305e9c5f" providerId="ADAL" clId="{1C242FFB-E188-4CE2-89E9-DF171875D7FD}" dt="2020-02-10T14:36:00.300" v="41" actId="47"/>
        <pc:sldMkLst>
          <pc:docMk/>
          <pc:sldMk cId="2549575650" sldId="355"/>
        </pc:sldMkLst>
      </pc:sldChg>
      <pc:sldChg chg="del">
        <pc:chgData name="Johnson, Chad" userId="29e26967-ee32-4210-a1e6-19e5305e9c5f" providerId="ADAL" clId="{1C242FFB-E188-4CE2-89E9-DF171875D7FD}" dt="2020-02-10T14:36:00.300" v="41" actId="47"/>
        <pc:sldMkLst>
          <pc:docMk/>
          <pc:sldMk cId="2832475848" sldId="356"/>
        </pc:sldMkLst>
      </pc:sldChg>
      <pc:sldChg chg="del">
        <pc:chgData name="Johnson, Chad" userId="29e26967-ee32-4210-a1e6-19e5305e9c5f" providerId="ADAL" clId="{1C242FFB-E188-4CE2-89E9-DF171875D7FD}" dt="2020-02-10T14:36:00.300" v="41" actId="47"/>
        <pc:sldMkLst>
          <pc:docMk/>
          <pc:sldMk cId="1360595555" sldId="357"/>
        </pc:sldMkLst>
      </pc:sldChg>
      <pc:sldChg chg="del">
        <pc:chgData name="Johnson, Chad" userId="29e26967-ee32-4210-a1e6-19e5305e9c5f" providerId="ADAL" clId="{1C242FFB-E188-4CE2-89E9-DF171875D7FD}" dt="2020-02-10T14:36:00.300" v="41" actId="47"/>
        <pc:sldMkLst>
          <pc:docMk/>
          <pc:sldMk cId="1767499191" sldId="358"/>
        </pc:sldMkLst>
      </pc:sldChg>
      <pc:sldChg chg="del">
        <pc:chgData name="Johnson, Chad" userId="29e26967-ee32-4210-a1e6-19e5305e9c5f" providerId="ADAL" clId="{1C242FFB-E188-4CE2-89E9-DF171875D7FD}" dt="2020-02-10T14:36:00.300" v="41" actId="47"/>
        <pc:sldMkLst>
          <pc:docMk/>
          <pc:sldMk cId="1802657357" sldId="359"/>
        </pc:sldMkLst>
      </pc:sldChg>
      <pc:sldChg chg="del">
        <pc:chgData name="Johnson, Chad" userId="29e26967-ee32-4210-a1e6-19e5305e9c5f" providerId="ADAL" clId="{1C242FFB-E188-4CE2-89E9-DF171875D7FD}" dt="2020-02-10T14:36:00.300" v="41" actId="47"/>
        <pc:sldMkLst>
          <pc:docMk/>
          <pc:sldMk cId="3662174618" sldId="360"/>
        </pc:sldMkLst>
      </pc:sldChg>
      <pc:sldChg chg="del">
        <pc:chgData name="Johnson, Chad" userId="29e26967-ee32-4210-a1e6-19e5305e9c5f" providerId="ADAL" clId="{1C242FFB-E188-4CE2-89E9-DF171875D7FD}" dt="2020-02-10T14:36:00.300" v="41" actId="47"/>
        <pc:sldMkLst>
          <pc:docMk/>
          <pc:sldMk cId="3616269394" sldId="361"/>
        </pc:sldMkLst>
      </pc:sldChg>
      <pc:sldChg chg="del">
        <pc:chgData name="Johnson, Chad" userId="29e26967-ee32-4210-a1e6-19e5305e9c5f" providerId="ADAL" clId="{1C242FFB-E188-4CE2-89E9-DF171875D7FD}" dt="2020-02-10T14:36:00.300" v="41" actId="47"/>
        <pc:sldMkLst>
          <pc:docMk/>
          <pc:sldMk cId="2737171540" sldId="362"/>
        </pc:sldMkLst>
      </pc:sldChg>
      <pc:sldChg chg="del">
        <pc:chgData name="Johnson, Chad" userId="29e26967-ee32-4210-a1e6-19e5305e9c5f" providerId="ADAL" clId="{1C242FFB-E188-4CE2-89E9-DF171875D7FD}" dt="2020-02-10T14:36:00.300" v="41" actId="47"/>
        <pc:sldMkLst>
          <pc:docMk/>
          <pc:sldMk cId="3677927523" sldId="363"/>
        </pc:sldMkLst>
      </pc:sldChg>
      <pc:sldChg chg="del">
        <pc:chgData name="Johnson, Chad" userId="29e26967-ee32-4210-a1e6-19e5305e9c5f" providerId="ADAL" clId="{1C242FFB-E188-4CE2-89E9-DF171875D7FD}" dt="2020-02-10T14:36:00.300" v="41" actId="47"/>
        <pc:sldMkLst>
          <pc:docMk/>
          <pc:sldMk cId="704015081" sldId="364"/>
        </pc:sldMkLst>
      </pc:sldChg>
      <pc:sldChg chg="del">
        <pc:chgData name="Johnson, Chad" userId="29e26967-ee32-4210-a1e6-19e5305e9c5f" providerId="ADAL" clId="{1C242FFB-E188-4CE2-89E9-DF171875D7FD}" dt="2020-02-10T14:36:00.300" v="41" actId="47"/>
        <pc:sldMkLst>
          <pc:docMk/>
          <pc:sldMk cId="964240616" sldId="365"/>
        </pc:sldMkLst>
      </pc:sldChg>
      <pc:sldChg chg="del">
        <pc:chgData name="Johnson, Chad" userId="29e26967-ee32-4210-a1e6-19e5305e9c5f" providerId="ADAL" clId="{1C242FFB-E188-4CE2-89E9-DF171875D7FD}" dt="2020-02-10T14:36:00.300" v="41" actId="47"/>
        <pc:sldMkLst>
          <pc:docMk/>
          <pc:sldMk cId="1232884749" sldId="366"/>
        </pc:sldMkLst>
      </pc:sldChg>
      <pc:sldChg chg="del">
        <pc:chgData name="Johnson, Chad" userId="29e26967-ee32-4210-a1e6-19e5305e9c5f" providerId="ADAL" clId="{1C242FFB-E188-4CE2-89E9-DF171875D7FD}" dt="2020-02-10T14:36:00.300" v="41" actId="47"/>
        <pc:sldMkLst>
          <pc:docMk/>
          <pc:sldMk cId="2569421003" sldId="367"/>
        </pc:sldMkLst>
      </pc:sldChg>
      <pc:sldChg chg="del">
        <pc:chgData name="Johnson, Chad" userId="29e26967-ee32-4210-a1e6-19e5305e9c5f" providerId="ADAL" clId="{1C242FFB-E188-4CE2-89E9-DF171875D7FD}" dt="2020-02-10T14:36:00.300" v="41" actId="47"/>
        <pc:sldMkLst>
          <pc:docMk/>
          <pc:sldMk cId="846410323" sldId="368"/>
        </pc:sldMkLst>
      </pc:sldChg>
      <pc:sldChg chg="del">
        <pc:chgData name="Johnson, Chad" userId="29e26967-ee32-4210-a1e6-19e5305e9c5f" providerId="ADAL" clId="{1C242FFB-E188-4CE2-89E9-DF171875D7FD}" dt="2020-02-10T14:36:00.300" v="41" actId="47"/>
        <pc:sldMkLst>
          <pc:docMk/>
          <pc:sldMk cId="1028813903" sldId="369"/>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8ABE3C1-DBE1-495D-B57B-2849774B866A}" type="datetimeFigureOut">
              <a:rPr lang="en-US" smtClean="0"/>
              <a:t>2/24/2020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006828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2/24/2020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202023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82876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2047424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6743016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4606256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772753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218842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27908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92829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23330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2/24/2020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982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2/24/2020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941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2/24/2020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6879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3D24A7AC-904D-4781-85BA-7D10C17ED021}" type="datetimeFigureOut">
              <a:rPr lang="en-US" smtClean="0"/>
              <a:t>2/24/2020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1940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2/24/2020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94156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2/24/2020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2957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D6E9DEC-419B-4CC5-A080-3B06BD5A8291}" type="datetimeFigureOut">
              <a:rPr lang="en-US" smtClean="0"/>
              <a:t>2/24/2020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8695926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resources.sei.cmu.edu/forms/bff-download.cf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CyazDp-Kkr0"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youtube.com/watch?v=8VLNPIIgKbQ"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computer exploit">
            <a:extLst>
              <a:ext uri="{FF2B5EF4-FFF2-40B4-BE49-F238E27FC236}">
                <a16:creationId xmlns:a16="http://schemas.microsoft.com/office/drawing/2014/main" id="{462B7C9F-A674-401E-9133-A6A89CE2D360}"/>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t="7812" b="7812"/>
          <a:stretch/>
        </p:blipFill>
        <p:spPr bwMode="auto">
          <a:xfrm>
            <a:off x="-5644" y="0"/>
            <a:ext cx="1220328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59C024-82D3-43B7-8864-1EB020588252}"/>
              </a:ext>
            </a:extLst>
          </p:cNvPr>
          <p:cNvSpPr>
            <a:spLocks noGrp="1"/>
          </p:cNvSpPr>
          <p:nvPr>
            <p:ph type="ctrTitle"/>
          </p:nvPr>
        </p:nvSpPr>
        <p:spPr>
          <a:xfrm>
            <a:off x="384313" y="3429000"/>
            <a:ext cx="11423373" cy="2325205"/>
          </a:xfrm>
        </p:spPr>
        <p:txBody>
          <a:bodyPr>
            <a:noAutofit/>
          </a:bodyPr>
          <a:lstStyle/>
          <a:p>
            <a:pPr algn="ctr"/>
            <a:r>
              <a:rPr lang="en-US" sz="72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onsolas" panose="020B0609020204030204" pitchFamily="49" charset="0"/>
              </a:rPr>
              <a:t>OSSEC: Exploit Prevention</a:t>
            </a:r>
          </a:p>
        </p:txBody>
      </p:sp>
    </p:spTree>
    <p:extLst>
      <p:ext uri="{BB962C8B-B14F-4D97-AF65-F5344CB8AC3E}">
        <p14:creationId xmlns:p14="http://schemas.microsoft.com/office/powerpoint/2010/main" val="2762506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4B14AEC3-5B6A-43A6-AEF4-65F1DE792753}"/>
              </a:ext>
            </a:extLst>
          </p:cNvPr>
          <p:cNvSpPr/>
          <p:nvPr/>
        </p:nvSpPr>
        <p:spPr>
          <a:xfrm>
            <a:off x="2825751" y="114299"/>
            <a:ext cx="2286000" cy="1714500"/>
          </a:xfrm>
          <a:prstGeom prst="triangle">
            <a:avLst>
              <a:gd name="adj" fmla="val 49444"/>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CPU REGISTER</a:t>
            </a:r>
          </a:p>
        </p:txBody>
      </p:sp>
      <p:sp>
        <p:nvSpPr>
          <p:cNvPr id="5" name="Trapezoid 4">
            <a:extLst>
              <a:ext uri="{FF2B5EF4-FFF2-40B4-BE49-F238E27FC236}">
                <a16:creationId xmlns:a16="http://schemas.microsoft.com/office/drawing/2014/main" id="{2AF70881-B5B8-4A13-8D50-78EBF265BCDE}"/>
              </a:ext>
            </a:extLst>
          </p:cNvPr>
          <p:cNvSpPr/>
          <p:nvPr/>
        </p:nvSpPr>
        <p:spPr>
          <a:xfrm>
            <a:off x="2152650" y="1968499"/>
            <a:ext cx="3619500" cy="1041400"/>
          </a:xfrm>
          <a:prstGeom prst="trapezoid">
            <a:avLst>
              <a:gd name="adj" fmla="val 59027"/>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CPU CACHE</a:t>
            </a:r>
          </a:p>
          <a:p>
            <a:pPr algn="ctr"/>
            <a:r>
              <a:rPr lang="en-US" dirty="0"/>
              <a:t>L1 Cache</a:t>
            </a:r>
          </a:p>
          <a:p>
            <a:pPr algn="ctr"/>
            <a:r>
              <a:rPr lang="en-US" dirty="0"/>
              <a:t>L2 Cache</a:t>
            </a:r>
          </a:p>
        </p:txBody>
      </p:sp>
      <p:sp>
        <p:nvSpPr>
          <p:cNvPr id="14" name="Trapezoid 13">
            <a:extLst>
              <a:ext uri="{FF2B5EF4-FFF2-40B4-BE49-F238E27FC236}">
                <a16:creationId xmlns:a16="http://schemas.microsoft.com/office/drawing/2014/main" id="{AC1AB329-F538-4F60-8C1B-408DB96D8587}"/>
              </a:ext>
            </a:extLst>
          </p:cNvPr>
          <p:cNvSpPr/>
          <p:nvPr/>
        </p:nvSpPr>
        <p:spPr>
          <a:xfrm>
            <a:off x="1547813" y="3149599"/>
            <a:ext cx="4829175" cy="927101"/>
          </a:xfrm>
          <a:prstGeom prst="trapezoid">
            <a:avLst>
              <a:gd name="adj" fmla="val 5731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RAM</a:t>
            </a:r>
          </a:p>
          <a:p>
            <a:pPr algn="ctr"/>
            <a:r>
              <a:rPr lang="en-US" dirty="0"/>
              <a:t>Physical/Primary Memory</a:t>
            </a:r>
          </a:p>
          <a:p>
            <a:pPr algn="ctr"/>
            <a:r>
              <a:rPr lang="en-US" dirty="0"/>
              <a:t>Virtual Memory</a:t>
            </a:r>
          </a:p>
        </p:txBody>
      </p:sp>
      <p:sp>
        <p:nvSpPr>
          <p:cNvPr id="15" name="Trapezoid 14">
            <a:extLst>
              <a:ext uri="{FF2B5EF4-FFF2-40B4-BE49-F238E27FC236}">
                <a16:creationId xmlns:a16="http://schemas.microsoft.com/office/drawing/2014/main" id="{CEA97AFA-DAB8-457C-AE35-895D22186445}"/>
              </a:ext>
            </a:extLst>
          </p:cNvPr>
          <p:cNvSpPr/>
          <p:nvPr/>
        </p:nvSpPr>
        <p:spPr>
          <a:xfrm>
            <a:off x="660401" y="4216400"/>
            <a:ext cx="6604000" cy="1536700"/>
          </a:xfrm>
          <a:prstGeom prst="trapezoid">
            <a:avLst>
              <a:gd name="adj" fmla="val 57317"/>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STORAGE DEVICE</a:t>
            </a:r>
          </a:p>
          <a:p>
            <a:pPr algn="ctr"/>
            <a:r>
              <a:rPr lang="en-US" dirty="0"/>
              <a:t>HDD / SSD</a:t>
            </a:r>
          </a:p>
          <a:p>
            <a:pPr algn="ctr"/>
            <a:r>
              <a:rPr lang="en-US" dirty="0"/>
              <a:t>Removable Drives</a:t>
            </a:r>
          </a:p>
          <a:p>
            <a:pPr algn="ctr"/>
            <a:r>
              <a:rPr lang="en-US" dirty="0"/>
              <a:t>Connected Storage / Cloud storage</a:t>
            </a:r>
          </a:p>
          <a:p>
            <a:pPr algn="ctr"/>
            <a:r>
              <a:rPr lang="en-US" dirty="0"/>
              <a:t>ROM / BIOS</a:t>
            </a:r>
          </a:p>
        </p:txBody>
      </p:sp>
      <p:sp>
        <p:nvSpPr>
          <p:cNvPr id="16" name="Trapezoid 15">
            <a:extLst>
              <a:ext uri="{FF2B5EF4-FFF2-40B4-BE49-F238E27FC236}">
                <a16:creationId xmlns:a16="http://schemas.microsoft.com/office/drawing/2014/main" id="{DB55CE5B-685F-4557-B541-828EE7685D83}"/>
              </a:ext>
            </a:extLst>
          </p:cNvPr>
          <p:cNvSpPr/>
          <p:nvPr/>
        </p:nvSpPr>
        <p:spPr>
          <a:xfrm>
            <a:off x="165101" y="5880100"/>
            <a:ext cx="7607300" cy="862568"/>
          </a:xfrm>
          <a:prstGeom prst="trapezoid">
            <a:avLst>
              <a:gd name="adj" fmla="val 573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ARCHIVAL STORAGE</a:t>
            </a:r>
          </a:p>
          <a:p>
            <a:pPr algn="ctr"/>
            <a:r>
              <a:rPr lang="en-US" dirty="0"/>
              <a:t>Optical Media</a:t>
            </a:r>
          </a:p>
          <a:p>
            <a:pPr algn="ctr"/>
            <a:r>
              <a:rPr lang="en-US" dirty="0"/>
              <a:t>Tape Media</a:t>
            </a:r>
          </a:p>
        </p:txBody>
      </p:sp>
      <p:sp>
        <p:nvSpPr>
          <p:cNvPr id="6" name="TextBox 5">
            <a:extLst>
              <a:ext uri="{FF2B5EF4-FFF2-40B4-BE49-F238E27FC236}">
                <a16:creationId xmlns:a16="http://schemas.microsoft.com/office/drawing/2014/main" id="{C2550D1C-A6E2-4F5F-A072-FAD6B0A89D26}"/>
              </a:ext>
            </a:extLst>
          </p:cNvPr>
          <p:cNvSpPr txBox="1"/>
          <p:nvPr/>
        </p:nvSpPr>
        <p:spPr>
          <a:xfrm>
            <a:off x="7480299" y="305068"/>
            <a:ext cx="4495799" cy="6247864"/>
          </a:xfrm>
          <a:prstGeom prst="rect">
            <a:avLst/>
          </a:prstGeom>
          <a:noFill/>
        </p:spPr>
        <p:txBody>
          <a:bodyPr wrap="square" rtlCol="0">
            <a:spAutoFit/>
          </a:bodyPr>
          <a:lstStyle/>
          <a:p>
            <a:r>
              <a:rPr lang="en-US" sz="2000" dirty="0"/>
              <a:t>Physical memory are the actual physical RAM modules. Virtual memory is in secondary memory – on the OS drive. </a:t>
            </a:r>
          </a:p>
          <a:p>
            <a:endParaRPr lang="en-US" sz="2000" dirty="0"/>
          </a:p>
          <a:p>
            <a:r>
              <a:rPr lang="en-US" sz="2000" dirty="0"/>
              <a:t>Virtual memory is slower, but allows an extension of RAM to give more working memory and efficient usage of the faster primary memory.</a:t>
            </a:r>
          </a:p>
          <a:p>
            <a:endParaRPr lang="en-US" sz="2000" dirty="0"/>
          </a:p>
          <a:p>
            <a:r>
              <a:rPr lang="en-US" sz="2000" dirty="0"/>
              <a:t>In RAM, memory is allocated in two ways. Part of the memory is allocated in a first in, last out typology. It is known as the stack. Part of the memory is allocated in a lump to be used in on ad hoc basis. It is known as the heap. </a:t>
            </a:r>
          </a:p>
          <a:p>
            <a:endParaRPr lang="en-US" sz="2000" dirty="0"/>
          </a:p>
          <a:p>
            <a:r>
              <a:rPr lang="en-US" sz="2000" dirty="0"/>
              <a:t>Virtual memory is used by the system to temporarily store data from physical memory, called paging (or page swapping)</a:t>
            </a:r>
          </a:p>
        </p:txBody>
      </p:sp>
      <p:cxnSp>
        <p:nvCxnSpPr>
          <p:cNvPr id="10" name="Straight Arrow Connector 9">
            <a:extLst>
              <a:ext uri="{FF2B5EF4-FFF2-40B4-BE49-F238E27FC236}">
                <a16:creationId xmlns:a16="http://schemas.microsoft.com/office/drawing/2014/main" id="{B6DDCB17-F8B2-4569-92EB-83999207BA88}"/>
              </a:ext>
            </a:extLst>
          </p:cNvPr>
          <p:cNvCxnSpPr>
            <a:cxnSpLocks/>
            <a:endCxn id="14" idx="3"/>
          </p:cNvCxnSpPr>
          <p:nvPr/>
        </p:nvCxnSpPr>
        <p:spPr>
          <a:xfrm flipH="1">
            <a:off x="6111295" y="2641600"/>
            <a:ext cx="1369004" cy="97155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138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enter image description here">
            <a:extLst>
              <a:ext uri="{FF2B5EF4-FFF2-40B4-BE49-F238E27FC236}">
                <a16:creationId xmlns:a16="http://schemas.microsoft.com/office/drawing/2014/main" id="{39B59A8F-7F95-4E11-8F7C-E50D1ED01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 y="-1727"/>
            <a:ext cx="10871200" cy="6859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10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220" name="Picture 4" descr="Image result for physical and virtual memory">
            <a:extLst>
              <a:ext uri="{FF2B5EF4-FFF2-40B4-BE49-F238E27FC236}">
                <a16:creationId xmlns:a16="http://schemas.microsoft.com/office/drawing/2014/main" id="{A75C56CA-652F-43AA-930D-993FE6D6011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0901" y="0"/>
            <a:ext cx="58483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physical and virtual memory">
            <a:extLst>
              <a:ext uri="{FF2B5EF4-FFF2-40B4-BE49-F238E27FC236}">
                <a16:creationId xmlns:a16="http://schemas.microsoft.com/office/drawing/2014/main" id="{49EDE9D8-E6EA-4771-82F6-CF8F8432409B}"/>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2424"/>
          <a:stretch/>
        </p:blipFill>
        <p:spPr bwMode="auto">
          <a:xfrm>
            <a:off x="7150100" y="0"/>
            <a:ext cx="4190999" cy="6861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645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2290" name="Picture 2" descr="Image result for RAM instructions">
            <a:extLst>
              <a:ext uri="{FF2B5EF4-FFF2-40B4-BE49-F238E27FC236}">
                <a16:creationId xmlns:a16="http://schemas.microsoft.com/office/drawing/2014/main" id="{8D620622-3676-400E-AD99-F5566122F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900" y="5862"/>
            <a:ext cx="8712200" cy="685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739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2" descr="Image result for how computer memory works">
            <a:extLst>
              <a:ext uri="{FF2B5EF4-FFF2-40B4-BE49-F238E27FC236}">
                <a16:creationId xmlns:a16="http://schemas.microsoft.com/office/drawing/2014/main" id="{D22E496B-9BB5-480F-AA6F-FC19972C386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545" y="0"/>
            <a:ext cx="1039090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67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3314" name="Picture 2" descr="Image result for memory stack">
            <a:extLst>
              <a:ext uri="{FF2B5EF4-FFF2-40B4-BE49-F238E27FC236}">
                <a16:creationId xmlns:a16="http://schemas.microsoft.com/office/drawing/2014/main" id="{5F2D5C8E-C0FE-4C83-A47F-F2A03BDA4CF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1850" y="0"/>
            <a:ext cx="10528300" cy="686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856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mage result for application stack memory">
            <a:extLst>
              <a:ext uri="{FF2B5EF4-FFF2-40B4-BE49-F238E27FC236}">
                <a16:creationId xmlns:a16="http://schemas.microsoft.com/office/drawing/2014/main" id="{23BA38C9-89C5-4DC7-9642-DAE3ED40F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 y="0"/>
            <a:ext cx="121777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023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9460" name="Picture 4" descr="Image result for stack memory frame pointer return address">
            <a:extLst>
              <a:ext uri="{FF2B5EF4-FFF2-40B4-BE49-F238E27FC236}">
                <a16:creationId xmlns:a16="http://schemas.microsoft.com/office/drawing/2014/main" id="{CC439279-4236-477F-AEA2-801EB8D9789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4637" y="0"/>
            <a:ext cx="68373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Image result for stack memory frame pointer return address">
            <a:extLst>
              <a:ext uri="{FF2B5EF4-FFF2-40B4-BE49-F238E27FC236}">
                <a16:creationId xmlns:a16="http://schemas.microsoft.com/office/drawing/2014/main" id="{08E915EB-C977-44B1-998D-35F10EE8C17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5775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976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E0522-E9B5-48A9-833F-1C6153DEB4FA}"/>
              </a:ext>
            </a:extLst>
          </p:cNvPr>
          <p:cNvSpPr>
            <a:spLocks noGrp="1"/>
          </p:cNvSpPr>
          <p:nvPr>
            <p:ph type="title"/>
          </p:nvPr>
        </p:nvSpPr>
        <p:spPr/>
        <p:txBody>
          <a:bodyPr/>
          <a:lstStyle/>
          <a:p>
            <a:r>
              <a:rPr lang="en-US" dirty="0">
                <a:solidFill>
                  <a:schemeClr val="bg1"/>
                </a:solidFill>
              </a:rPr>
              <a:t>Exploit Mitigation - </a:t>
            </a:r>
            <a:r>
              <a:rPr lang="en-US" dirty="0" err="1">
                <a:solidFill>
                  <a:schemeClr val="bg1"/>
                </a:solidFill>
              </a:rPr>
              <a:t>dEP</a:t>
            </a:r>
            <a:endParaRPr lang="en-US" dirty="0">
              <a:solidFill>
                <a:schemeClr val="bg1"/>
              </a:solidFill>
            </a:endParaRPr>
          </a:p>
        </p:txBody>
      </p:sp>
      <p:sp>
        <p:nvSpPr>
          <p:cNvPr id="5" name="Content Placeholder 4">
            <a:extLst>
              <a:ext uri="{FF2B5EF4-FFF2-40B4-BE49-F238E27FC236}">
                <a16:creationId xmlns:a16="http://schemas.microsoft.com/office/drawing/2014/main" id="{84A7BF40-C4C8-43F3-9D6E-BA02074ADB32}"/>
              </a:ext>
            </a:extLst>
          </p:cNvPr>
          <p:cNvSpPr>
            <a:spLocks noGrp="1"/>
          </p:cNvSpPr>
          <p:nvPr>
            <p:ph idx="1"/>
          </p:nvPr>
        </p:nvSpPr>
        <p:spPr>
          <a:xfrm>
            <a:off x="581193" y="2180496"/>
            <a:ext cx="7584908" cy="4290642"/>
          </a:xfrm>
        </p:spPr>
        <p:txBody>
          <a:bodyPr>
            <a:normAutofit/>
          </a:bodyPr>
          <a:lstStyle/>
          <a:p>
            <a:pPr>
              <a:buClrTx/>
            </a:pPr>
            <a:r>
              <a:rPr lang="en-US" sz="2000" dirty="0">
                <a:solidFill>
                  <a:schemeClr val="bg1"/>
                </a:solidFill>
              </a:rPr>
              <a:t>Here we have the stack in normal operation. The name buffer collects keyboard input, followed by a null byte. </a:t>
            </a:r>
          </a:p>
          <a:p>
            <a:pPr>
              <a:buClrTx/>
            </a:pPr>
            <a:r>
              <a:rPr lang="en-US" sz="2000" dirty="0">
                <a:solidFill>
                  <a:schemeClr val="bg1"/>
                </a:solidFill>
              </a:rPr>
              <a:t>The frame pointer and return address are left untouched, as they should be. </a:t>
            </a:r>
          </a:p>
          <a:p>
            <a:pPr>
              <a:buClrTx/>
            </a:pPr>
            <a:r>
              <a:rPr lang="en-US" sz="2000" dirty="0">
                <a:solidFill>
                  <a:schemeClr val="bg1"/>
                </a:solidFill>
              </a:rPr>
              <a:t>Since the frame pointer and return address are not writable space, we could type and type and not overwrite them, though we would eventually run out of space in the name buffer. Everything operates as it should. </a:t>
            </a:r>
          </a:p>
          <a:p>
            <a:endParaRPr lang="en-US" dirty="0"/>
          </a:p>
        </p:txBody>
      </p:sp>
      <p:pic>
        <p:nvPicPr>
          <p:cNvPr id="2" name="Picture 1">
            <a:extLst>
              <a:ext uri="{FF2B5EF4-FFF2-40B4-BE49-F238E27FC236}">
                <a16:creationId xmlns:a16="http://schemas.microsoft.com/office/drawing/2014/main" id="{D3A90E43-E883-4C54-980E-D1DBFEFDC68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66101" y="0"/>
            <a:ext cx="4025900" cy="6858000"/>
          </a:xfrm>
          <a:prstGeom prst="rect">
            <a:avLst/>
          </a:prstGeom>
        </p:spPr>
      </p:pic>
    </p:spTree>
    <p:extLst>
      <p:ext uri="{BB962C8B-B14F-4D97-AF65-F5344CB8AC3E}">
        <p14:creationId xmlns:p14="http://schemas.microsoft.com/office/powerpoint/2010/main" val="443136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E0522-E9B5-48A9-833F-1C6153DEB4FA}"/>
              </a:ext>
            </a:extLst>
          </p:cNvPr>
          <p:cNvSpPr>
            <a:spLocks noGrp="1"/>
          </p:cNvSpPr>
          <p:nvPr>
            <p:ph type="title"/>
          </p:nvPr>
        </p:nvSpPr>
        <p:spPr/>
        <p:txBody>
          <a:bodyPr/>
          <a:lstStyle/>
          <a:p>
            <a:r>
              <a:rPr lang="en-US" dirty="0">
                <a:solidFill>
                  <a:schemeClr val="bg1"/>
                </a:solidFill>
              </a:rPr>
              <a:t>Exploit Mitigation - </a:t>
            </a:r>
            <a:r>
              <a:rPr lang="en-US" dirty="0" err="1">
                <a:solidFill>
                  <a:schemeClr val="bg1"/>
                </a:solidFill>
              </a:rPr>
              <a:t>dEP</a:t>
            </a:r>
            <a:endParaRPr lang="en-US" dirty="0">
              <a:solidFill>
                <a:schemeClr val="bg1"/>
              </a:solidFill>
            </a:endParaRPr>
          </a:p>
        </p:txBody>
      </p:sp>
      <p:sp>
        <p:nvSpPr>
          <p:cNvPr id="5" name="Content Placeholder 4">
            <a:extLst>
              <a:ext uri="{FF2B5EF4-FFF2-40B4-BE49-F238E27FC236}">
                <a16:creationId xmlns:a16="http://schemas.microsoft.com/office/drawing/2014/main" id="{84A7BF40-C4C8-43F3-9D6E-BA02074ADB32}"/>
              </a:ext>
            </a:extLst>
          </p:cNvPr>
          <p:cNvSpPr>
            <a:spLocks noGrp="1"/>
          </p:cNvSpPr>
          <p:nvPr>
            <p:ph idx="1"/>
          </p:nvPr>
        </p:nvSpPr>
        <p:spPr>
          <a:xfrm>
            <a:off x="581193" y="2180496"/>
            <a:ext cx="7889708" cy="4290642"/>
          </a:xfrm>
        </p:spPr>
        <p:txBody>
          <a:bodyPr>
            <a:normAutofit/>
          </a:bodyPr>
          <a:lstStyle/>
          <a:p>
            <a:pPr>
              <a:buClrTx/>
            </a:pPr>
            <a:r>
              <a:rPr lang="en-US" sz="2000" dirty="0">
                <a:solidFill>
                  <a:schemeClr val="bg1"/>
                </a:solidFill>
              </a:rPr>
              <a:t>Let’s say things </a:t>
            </a:r>
            <a:r>
              <a:rPr lang="en-US" sz="2000" i="1" dirty="0">
                <a:solidFill>
                  <a:schemeClr val="bg1"/>
                </a:solidFill>
              </a:rPr>
              <a:t>aren’t</a:t>
            </a:r>
            <a:r>
              <a:rPr lang="en-US" sz="2000" dirty="0">
                <a:solidFill>
                  <a:schemeClr val="bg1"/>
                </a:solidFill>
              </a:rPr>
              <a:t> operating as they should, and the frame pointer and return address space are not protected. We could hold down the A key on the keyboard and write over everything. We got As for days. This is a mistake, not an attack. However, because we could do </a:t>
            </a:r>
            <a:r>
              <a:rPr lang="en-US" sz="2000" i="1" dirty="0">
                <a:solidFill>
                  <a:schemeClr val="bg1"/>
                </a:solidFill>
              </a:rPr>
              <a:t>this</a:t>
            </a:r>
            <a:r>
              <a:rPr lang="en-US" sz="2000" dirty="0">
                <a:solidFill>
                  <a:schemeClr val="bg1"/>
                </a:solidFill>
              </a:rPr>
              <a:t> in this scenario, we could also do…</a:t>
            </a:r>
          </a:p>
          <a:p>
            <a:pPr>
              <a:buClrTx/>
            </a:pPr>
            <a:r>
              <a:rPr lang="en-US" sz="2000" dirty="0">
                <a:solidFill>
                  <a:schemeClr val="bg1"/>
                </a:solidFill>
              </a:rPr>
              <a:t>Buffer Overflow</a:t>
            </a:r>
          </a:p>
        </p:txBody>
      </p:sp>
      <p:pic>
        <p:nvPicPr>
          <p:cNvPr id="3" name="Picture 2">
            <a:extLst>
              <a:ext uri="{FF2B5EF4-FFF2-40B4-BE49-F238E27FC236}">
                <a16:creationId xmlns:a16="http://schemas.microsoft.com/office/drawing/2014/main" id="{925627F5-7389-4707-845B-835B9BEA548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464628" y="0"/>
            <a:ext cx="3720434" cy="6858000"/>
          </a:xfrm>
          <a:prstGeom prst="rect">
            <a:avLst/>
          </a:prstGeom>
        </p:spPr>
      </p:pic>
      <p:cxnSp>
        <p:nvCxnSpPr>
          <p:cNvPr id="6" name="Straight Arrow Connector 5">
            <a:extLst>
              <a:ext uri="{FF2B5EF4-FFF2-40B4-BE49-F238E27FC236}">
                <a16:creationId xmlns:a16="http://schemas.microsoft.com/office/drawing/2014/main" id="{8787FDD7-D529-43F4-9804-A5335E442344}"/>
              </a:ext>
            </a:extLst>
          </p:cNvPr>
          <p:cNvCxnSpPr>
            <a:cxnSpLocks/>
          </p:cNvCxnSpPr>
          <p:nvPr/>
        </p:nvCxnSpPr>
        <p:spPr>
          <a:xfrm>
            <a:off x="2692400" y="5181600"/>
            <a:ext cx="6870700" cy="419100"/>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9712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E0522-E9B5-48A9-833F-1C6153DEB4FA}"/>
              </a:ext>
            </a:extLst>
          </p:cNvPr>
          <p:cNvSpPr>
            <a:spLocks noGrp="1"/>
          </p:cNvSpPr>
          <p:nvPr>
            <p:ph type="title"/>
          </p:nvPr>
        </p:nvSpPr>
        <p:spPr/>
        <p:txBody>
          <a:bodyPr/>
          <a:lstStyle/>
          <a:p>
            <a:r>
              <a:rPr lang="en-US" dirty="0"/>
              <a:t>Exploit Mitigation</a:t>
            </a:r>
          </a:p>
        </p:txBody>
      </p:sp>
      <p:sp>
        <p:nvSpPr>
          <p:cNvPr id="5" name="Content Placeholder 4">
            <a:extLst>
              <a:ext uri="{FF2B5EF4-FFF2-40B4-BE49-F238E27FC236}">
                <a16:creationId xmlns:a16="http://schemas.microsoft.com/office/drawing/2014/main" id="{84A7BF40-C4C8-43F3-9D6E-BA02074ADB32}"/>
              </a:ext>
            </a:extLst>
          </p:cNvPr>
          <p:cNvSpPr>
            <a:spLocks noGrp="1"/>
          </p:cNvSpPr>
          <p:nvPr>
            <p:ph idx="1"/>
          </p:nvPr>
        </p:nvSpPr>
        <p:spPr>
          <a:xfrm>
            <a:off x="581192" y="2180496"/>
            <a:ext cx="4611521" cy="4201254"/>
          </a:xfrm>
        </p:spPr>
        <p:txBody>
          <a:bodyPr>
            <a:normAutofit/>
          </a:bodyPr>
          <a:lstStyle/>
          <a:p>
            <a:pPr marL="305435" indent="-305435"/>
            <a:r>
              <a:rPr lang="en-US" sz="2000" dirty="0"/>
              <a:t>Every system will have vulnerabilities. Locks can be picked. RFID can be cloned. People can be compromised. You cannot work out all risk of exploit form a system.</a:t>
            </a:r>
          </a:p>
          <a:p>
            <a:pPr marL="762635" lvl="1" indent="-305435"/>
            <a:r>
              <a:rPr lang="en-US" sz="2000" dirty="0"/>
              <a:t>“Mitigation” means taking steps to reduce the likelihood of an event from occurring. Security mitigates </a:t>
            </a:r>
            <a:r>
              <a:rPr lang="en-US" sz="2000" i="1" dirty="0"/>
              <a:t>risk.</a:t>
            </a:r>
          </a:p>
          <a:p>
            <a:pPr marL="762635" lvl="1" indent="-305435"/>
            <a:r>
              <a:rPr lang="en-US" sz="2000" dirty="0"/>
              <a:t>“Remediate” means taking steps to </a:t>
            </a:r>
            <a:r>
              <a:rPr lang="en-US" sz="2000" i="1" dirty="0"/>
              <a:t>eliminate</a:t>
            </a:r>
            <a:r>
              <a:rPr lang="en-US" sz="2000" dirty="0"/>
              <a:t> risk. </a:t>
            </a:r>
            <a:endParaRPr lang="en-US" sz="2000" i="1" dirty="0"/>
          </a:p>
        </p:txBody>
      </p:sp>
      <p:pic>
        <p:nvPicPr>
          <p:cNvPr id="2052" name="Picture 4" descr="Image result for physical security layout">
            <a:extLst>
              <a:ext uri="{FF2B5EF4-FFF2-40B4-BE49-F238E27FC236}">
                <a16:creationId xmlns:a16="http://schemas.microsoft.com/office/drawing/2014/main" id="{09F7D54C-8287-4F68-8C8D-6545D2743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2713" y="0"/>
            <a:ext cx="6999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233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E0522-E9B5-48A9-833F-1C6153DEB4FA}"/>
              </a:ext>
            </a:extLst>
          </p:cNvPr>
          <p:cNvSpPr>
            <a:spLocks noGrp="1"/>
          </p:cNvSpPr>
          <p:nvPr>
            <p:ph type="title"/>
          </p:nvPr>
        </p:nvSpPr>
        <p:spPr/>
        <p:txBody>
          <a:bodyPr/>
          <a:lstStyle/>
          <a:p>
            <a:r>
              <a:rPr lang="en-US" dirty="0">
                <a:solidFill>
                  <a:schemeClr val="bg1"/>
                </a:solidFill>
              </a:rPr>
              <a:t>Exploit Mitigation - </a:t>
            </a:r>
            <a:r>
              <a:rPr lang="en-US" dirty="0" err="1">
                <a:solidFill>
                  <a:schemeClr val="bg1"/>
                </a:solidFill>
              </a:rPr>
              <a:t>dEP</a:t>
            </a:r>
            <a:endParaRPr lang="en-US" dirty="0">
              <a:solidFill>
                <a:schemeClr val="bg1"/>
              </a:solidFill>
            </a:endParaRPr>
          </a:p>
        </p:txBody>
      </p:sp>
      <p:sp>
        <p:nvSpPr>
          <p:cNvPr id="5" name="Content Placeholder 4">
            <a:extLst>
              <a:ext uri="{FF2B5EF4-FFF2-40B4-BE49-F238E27FC236}">
                <a16:creationId xmlns:a16="http://schemas.microsoft.com/office/drawing/2014/main" id="{84A7BF40-C4C8-43F3-9D6E-BA02074ADB32}"/>
              </a:ext>
            </a:extLst>
          </p:cNvPr>
          <p:cNvSpPr>
            <a:spLocks noGrp="1"/>
          </p:cNvSpPr>
          <p:nvPr>
            <p:ph idx="1"/>
          </p:nvPr>
        </p:nvSpPr>
        <p:spPr>
          <a:xfrm>
            <a:off x="581192" y="2180496"/>
            <a:ext cx="6335425" cy="4290642"/>
          </a:xfrm>
        </p:spPr>
        <p:txBody>
          <a:bodyPr>
            <a:noAutofit/>
          </a:bodyPr>
          <a:lstStyle/>
          <a:p>
            <a:pPr>
              <a:buClrTx/>
            </a:pPr>
            <a:r>
              <a:rPr lang="en-US" sz="2000" dirty="0">
                <a:solidFill>
                  <a:schemeClr val="bg1"/>
                </a:solidFill>
              </a:rPr>
              <a:t>…This.  To exploit the overflow, instead of just writing As and smashing everything, the attacker fills the buffer with shellcode: a short piece of executable code that will perform some action of the attacker's choosing. </a:t>
            </a:r>
          </a:p>
          <a:p>
            <a:pPr>
              <a:buClrTx/>
            </a:pPr>
            <a:r>
              <a:rPr lang="en-US" sz="2000" dirty="0">
                <a:solidFill>
                  <a:schemeClr val="bg1"/>
                </a:solidFill>
              </a:rPr>
              <a:t>The return address is then overwritten with an address referring to the buffer, directing the processor to execute the shellcode when it tries to return from a function call.</a:t>
            </a:r>
          </a:p>
        </p:txBody>
      </p:sp>
      <p:pic>
        <p:nvPicPr>
          <p:cNvPr id="2" name="Picture 1">
            <a:extLst>
              <a:ext uri="{FF2B5EF4-FFF2-40B4-BE49-F238E27FC236}">
                <a16:creationId xmlns:a16="http://schemas.microsoft.com/office/drawing/2014/main" id="{3F783B84-FC5B-44C3-8DF0-EE8E62E265E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16617" y="0"/>
            <a:ext cx="5275384" cy="6858000"/>
          </a:xfrm>
          <a:prstGeom prst="rect">
            <a:avLst/>
          </a:prstGeom>
        </p:spPr>
      </p:pic>
    </p:spTree>
    <p:extLst>
      <p:ext uri="{BB962C8B-B14F-4D97-AF65-F5344CB8AC3E}">
        <p14:creationId xmlns:p14="http://schemas.microsoft.com/office/powerpoint/2010/main" val="2689852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E0522-E9B5-48A9-833F-1C6153DEB4FA}"/>
              </a:ext>
            </a:extLst>
          </p:cNvPr>
          <p:cNvSpPr>
            <a:spLocks noGrp="1"/>
          </p:cNvSpPr>
          <p:nvPr>
            <p:ph type="title"/>
          </p:nvPr>
        </p:nvSpPr>
        <p:spPr/>
        <p:txBody>
          <a:bodyPr/>
          <a:lstStyle/>
          <a:p>
            <a:r>
              <a:rPr lang="en-US" dirty="0">
                <a:solidFill>
                  <a:schemeClr val="bg1"/>
                </a:solidFill>
              </a:rPr>
              <a:t>Exploit Mitigation - </a:t>
            </a:r>
            <a:r>
              <a:rPr lang="en-US" dirty="0" err="1">
                <a:solidFill>
                  <a:schemeClr val="bg1"/>
                </a:solidFill>
              </a:rPr>
              <a:t>dEP</a:t>
            </a:r>
            <a:endParaRPr lang="en-US" dirty="0">
              <a:solidFill>
                <a:schemeClr val="bg1"/>
              </a:solidFill>
            </a:endParaRPr>
          </a:p>
        </p:txBody>
      </p:sp>
      <p:sp>
        <p:nvSpPr>
          <p:cNvPr id="5" name="Content Placeholder 4">
            <a:extLst>
              <a:ext uri="{FF2B5EF4-FFF2-40B4-BE49-F238E27FC236}">
                <a16:creationId xmlns:a16="http://schemas.microsoft.com/office/drawing/2014/main" id="{84A7BF40-C4C8-43F3-9D6E-BA02074ADB32}"/>
              </a:ext>
            </a:extLst>
          </p:cNvPr>
          <p:cNvSpPr>
            <a:spLocks noGrp="1"/>
          </p:cNvSpPr>
          <p:nvPr>
            <p:ph idx="1"/>
          </p:nvPr>
        </p:nvSpPr>
        <p:spPr>
          <a:xfrm>
            <a:off x="581192" y="2180496"/>
            <a:ext cx="6335425" cy="4290642"/>
          </a:xfrm>
        </p:spPr>
        <p:txBody>
          <a:bodyPr>
            <a:noAutofit/>
          </a:bodyPr>
          <a:lstStyle/>
          <a:p>
            <a:pPr>
              <a:buClrTx/>
            </a:pPr>
            <a:r>
              <a:rPr lang="en-US" sz="2000" dirty="0">
                <a:solidFill>
                  <a:schemeClr val="bg1"/>
                </a:solidFill>
              </a:rPr>
              <a:t>…This.  To exploit the overflow, instead of just writing As and smashing everything, the attacker fills the buffer with shellcode: a short piece of executable code that will perform some action of the attacker's choosing. The return address is then overwritten with an address referring to the buffer, directing the processor to execute the shellcode when it tries to return from a function call.</a:t>
            </a:r>
          </a:p>
          <a:p>
            <a:pPr>
              <a:buClrTx/>
            </a:pPr>
            <a:r>
              <a:rPr lang="en-US" sz="2000" dirty="0">
                <a:solidFill>
                  <a:schemeClr val="bg1"/>
                </a:solidFill>
              </a:rPr>
              <a:t>Sometimes it can be difficult to overwrite the return address with the address of the buffer. To handle this, the attacker can overwrite the return address with the address of a piece of executable code found within the victim program (or its libraries). This fragment of code will transfer execution to the buffer.</a:t>
            </a:r>
          </a:p>
        </p:txBody>
      </p:sp>
      <p:pic>
        <p:nvPicPr>
          <p:cNvPr id="2" name="Picture 1">
            <a:extLst>
              <a:ext uri="{FF2B5EF4-FFF2-40B4-BE49-F238E27FC236}">
                <a16:creationId xmlns:a16="http://schemas.microsoft.com/office/drawing/2014/main" id="{3F783B84-FC5B-44C3-8DF0-EE8E62E265E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16617" y="0"/>
            <a:ext cx="5275384" cy="6858000"/>
          </a:xfrm>
          <a:prstGeom prst="rect">
            <a:avLst/>
          </a:prstGeom>
        </p:spPr>
      </p:pic>
    </p:spTree>
    <p:extLst>
      <p:ext uri="{BB962C8B-B14F-4D97-AF65-F5344CB8AC3E}">
        <p14:creationId xmlns:p14="http://schemas.microsoft.com/office/powerpoint/2010/main" val="3248185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7D33D38C-C36B-42F3-A1EF-AD21E0FE109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 y="5379"/>
            <a:ext cx="11887200" cy="6852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487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E0522-E9B5-48A9-833F-1C6153DEB4FA}"/>
              </a:ext>
            </a:extLst>
          </p:cNvPr>
          <p:cNvSpPr>
            <a:spLocks noGrp="1"/>
          </p:cNvSpPr>
          <p:nvPr>
            <p:ph type="title"/>
          </p:nvPr>
        </p:nvSpPr>
        <p:spPr/>
        <p:txBody>
          <a:bodyPr/>
          <a:lstStyle/>
          <a:p>
            <a:r>
              <a:rPr lang="en-US" dirty="0">
                <a:solidFill>
                  <a:schemeClr val="bg1"/>
                </a:solidFill>
              </a:rPr>
              <a:t>Exploit Mitigation - </a:t>
            </a:r>
            <a:r>
              <a:rPr lang="en-US" dirty="0" err="1">
                <a:solidFill>
                  <a:schemeClr val="bg1"/>
                </a:solidFill>
              </a:rPr>
              <a:t>dEP</a:t>
            </a:r>
            <a:endParaRPr lang="en-US" dirty="0">
              <a:solidFill>
                <a:schemeClr val="bg1"/>
              </a:solidFill>
            </a:endParaRPr>
          </a:p>
        </p:txBody>
      </p:sp>
      <p:sp>
        <p:nvSpPr>
          <p:cNvPr id="5" name="Content Placeholder 4">
            <a:extLst>
              <a:ext uri="{FF2B5EF4-FFF2-40B4-BE49-F238E27FC236}">
                <a16:creationId xmlns:a16="http://schemas.microsoft.com/office/drawing/2014/main" id="{84A7BF40-C4C8-43F3-9D6E-BA02074ADB32}"/>
              </a:ext>
            </a:extLst>
          </p:cNvPr>
          <p:cNvSpPr>
            <a:spLocks noGrp="1"/>
          </p:cNvSpPr>
          <p:nvPr>
            <p:ph idx="1"/>
          </p:nvPr>
        </p:nvSpPr>
        <p:spPr>
          <a:xfrm>
            <a:off x="685801" y="2142067"/>
            <a:ext cx="3623733" cy="4106333"/>
          </a:xfrm>
        </p:spPr>
        <p:txBody>
          <a:bodyPr>
            <a:normAutofit lnSpcReduction="10000"/>
          </a:bodyPr>
          <a:lstStyle/>
          <a:p>
            <a:pPr>
              <a:buClrTx/>
            </a:pPr>
            <a:r>
              <a:rPr lang="en-US" sz="2000" dirty="0">
                <a:solidFill>
                  <a:schemeClr val="bg1"/>
                </a:solidFill>
              </a:rPr>
              <a:t>DEP – Data Execution Prevention. </a:t>
            </a:r>
          </a:p>
          <a:p>
            <a:pPr>
              <a:buClrTx/>
            </a:pPr>
            <a:r>
              <a:rPr lang="en-US" sz="2000" dirty="0">
                <a:solidFill>
                  <a:schemeClr val="bg1"/>
                </a:solidFill>
              </a:rPr>
              <a:t>Operating systems have the ability to mark certain areas (or the whole area) as non-executable. </a:t>
            </a:r>
          </a:p>
          <a:p>
            <a:pPr>
              <a:buClrTx/>
            </a:pPr>
            <a:r>
              <a:rPr lang="en-US" sz="2000" dirty="0">
                <a:solidFill>
                  <a:schemeClr val="bg1"/>
                </a:solidFill>
              </a:rPr>
              <a:t>This prevents code from executing in unexpected places and causing what is known as buffer overflow exploits which usually rely on the stack being writable and executable. </a:t>
            </a:r>
          </a:p>
        </p:txBody>
      </p:sp>
      <p:pic>
        <p:nvPicPr>
          <p:cNvPr id="18434" name="Picture 2" descr="Image result for process stack memory">
            <a:extLst>
              <a:ext uri="{FF2B5EF4-FFF2-40B4-BE49-F238E27FC236}">
                <a16:creationId xmlns:a16="http://schemas.microsoft.com/office/drawing/2014/main" id="{989D7599-04EA-4B06-982F-C9CC13499B0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04784" y="1799166"/>
            <a:ext cx="7787216" cy="4792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704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BD2DE-3FFF-446A-AB09-503C5EB9E11A}"/>
              </a:ext>
            </a:extLst>
          </p:cNvPr>
          <p:cNvSpPr>
            <a:spLocks noGrp="1"/>
          </p:cNvSpPr>
          <p:nvPr>
            <p:ph type="title"/>
          </p:nvPr>
        </p:nvSpPr>
        <p:spPr/>
        <p:txBody>
          <a:bodyPr/>
          <a:lstStyle/>
          <a:p>
            <a:r>
              <a:rPr lang="en-US" dirty="0"/>
              <a:t>Fuzzing</a:t>
            </a:r>
          </a:p>
        </p:txBody>
      </p:sp>
      <p:sp>
        <p:nvSpPr>
          <p:cNvPr id="3" name="Content Placeholder 2">
            <a:extLst>
              <a:ext uri="{FF2B5EF4-FFF2-40B4-BE49-F238E27FC236}">
                <a16:creationId xmlns:a16="http://schemas.microsoft.com/office/drawing/2014/main" id="{8383CE24-EA7A-4E94-88CC-230ACBC431B9}"/>
              </a:ext>
            </a:extLst>
          </p:cNvPr>
          <p:cNvSpPr>
            <a:spLocks noGrp="1"/>
          </p:cNvSpPr>
          <p:nvPr>
            <p:ph idx="1"/>
          </p:nvPr>
        </p:nvSpPr>
        <p:spPr/>
        <p:txBody>
          <a:bodyPr>
            <a:normAutofit/>
          </a:bodyPr>
          <a:lstStyle/>
          <a:p>
            <a:r>
              <a:rPr lang="en-US" sz="2000" dirty="0"/>
              <a:t>Aka. Fault-Injecting, robustness testing, syntax testing, negative testing, etc.</a:t>
            </a:r>
          </a:p>
          <a:p>
            <a:r>
              <a:rPr lang="en-US" sz="2000" dirty="0"/>
              <a:t>Sending data at an application to see if you can cause a crash, exception, or find validation </a:t>
            </a:r>
            <a:r>
              <a:rPr lang="en-US" sz="2000" dirty="0" err="1"/>
              <a:t>blindspots</a:t>
            </a:r>
            <a:r>
              <a:rPr lang="en-US" sz="2000" dirty="0"/>
              <a:t>. </a:t>
            </a:r>
          </a:p>
          <a:p>
            <a:r>
              <a:rPr lang="en-US" sz="2000" dirty="0"/>
              <a:t>University of Wisconsin, 1988 – “Operating System Utility Program Reliability”</a:t>
            </a:r>
          </a:p>
          <a:p>
            <a:r>
              <a:rPr lang="en-US" sz="2000" dirty="0"/>
              <a:t>Basically send random data at input to see if it can break something. </a:t>
            </a:r>
          </a:p>
          <a:p>
            <a:endParaRPr lang="en-US" sz="2000" dirty="0"/>
          </a:p>
          <a:p>
            <a:r>
              <a:rPr lang="en-US" sz="2000" dirty="0">
                <a:hlinkClick r:id="rId2"/>
              </a:rPr>
              <a:t>https://resources.sei.cmu.edu/forms/bff-download.cfm</a:t>
            </a:r>
            <a:endParaRPr lang="en-US" sz="2000" dirty="0"/>
          </a:p>
        </p:txBody>
      </p:sp>
    </p:spTree>
    <p:extLst>
      <p:ext uri="{BB962C8B-B14F-4D97-AF65-F5344CB8AC3E}">
        <p14:creationId xmlns:p14="http://schemas.microsoft.com/office/powerpoint/2010/main" val="122664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7CB13-BD1F-4BE2-AAD9-4B4BBA7BC32C}"/>
              </a:ext>
            </a:extLst>
          </p:cNvPr>
          <p:cNvSpPr>
            <a:spLocks noGrp="1"/>
          </p:cNvSpPr>
          <p:nvPr>
            <p:ph type="title"/>
          </p:nvPr>
        </p:nvSpPr>
        <p:spPr/>
        <p:txBody>
          <a:bodyPr/>
          <a:lstStyle/>
          <a:p>
            <a:r>
              <a:rPr lang="en-US" dirty="0">
                <a:solidFill>
                  <a:schemeClr val="bg1"/>
                </a:solidFill>
              </a:rPr>
              <a:t>Exploit Mitigation - </a:t>
            </a:r>
            <a:r>
              <a:rPr lang="en-US" dirty="0" err="1">
                <a:solidFill>
                  <a:schemeClr val="bg1"/>
                </a:solidFill>
              </a:rPr>
              <a:t>aslr</a:t>
            </a:r>
            <a:endParaRPr lang="en-US" dirty="0">
              <a:solidFill>
                <a:schemeClr val="bg1"/>
              </a:solidFill>
            </a:endParaRPr>
          </a:p>
        </p:txBody>
      </p:sp>
      <p:sp>
        <p:nvSpPr>
          <p:cNvPr id="3" name="Content Placeholder 2">
            <a:extLst>
              <a:ext uri="{FF2B5EF4-FFF2-40B4-BE49-F238E27FC236}">
                <a16:creationId xmlns:a16="http://schemas.microsoft.com/office/drawing/2014/main" id="{BECFF417-5A7C-44A7-AB5E-1DD70DF4AD22}"/>
              </a:ext>
            </a:extLst>
          </p:cNvPr>
          <p:cNvSpPr>
            <a:spLocks noGrp="1"/>
          </p:cNvSpPr>
          <p:nvPr>
            <p:ph idx="1"/>
          </p:nvPr>
        </p:nvSpPr>
        <p:spPr>
          <a:xfrm>
            <a:off x="581193" y="2180496"/>
            <a:ext cx="5391340" cy="4281850"/>
          </a:xfrm>
        </p:spPr>
        <p:txBody>
          <a:bodyPr>
            <a:normAutofit/>
          </a:bodyPr>
          <a:lstStyle/>
          <a:p>
            <a:pPr>
              <a:buClrTx/>
            </a:pPr>
            <a:r>
              <a:rPr lang="en-US" sz="2000" dirty="0">
                <a:solidFill>
                  <a:schemeClr val="bg1"/>
                </a:solidFill>
              </a:rPr>
              <a:t>ASLR – Address Space Layout Randomization. </a:t>
            </a:r>
          </a:p>
          <a:p>
            <a:pPr>
              <a:buClrTx/>
            </a:pPr>
            <a:r>
              <a:rPr lang="en-US" sz="2000" dirty="0">
                <a:solidFill>
                  <a:schemeClr val="bg1"/>
                </a:solidFill>
              </a:rPr>
              <a:t>Predictability is a weakness in security. Operating systems that do not randomize address space create predictability. </a:t>
            </a:r>
          </a:p>
          <a:p>
            <a:pPr>
              <a:buClrTx/>
            </a:pPr>
            <a:r>
              <a:rPr lang="en-US" sz="2000" dirty="0">
                <a:solidFill>
                  <a:schemeClr val="bg1"/>
                </a:solidFill>
              </a:rPr>
              <a:t>The success of many cyberattacks, particularly zero-day exploits, relies on the hacker's ability to know or guess the position of processes and functions in memory. </a:t>
            </a:r>
          </a:p>
          <a:p>
            <a:pPr>
              <a:buClrTx/>
            </a:pPr>
            <a:r>
              <a:rPr lang="en-US" sz="2000" dirty="0">
                <a:solidFill>
                  <a:schemeClr val="bg1"/>
                </a:solidFill>
              </a:rPr>
              <a:t>ASLR puts address space targets in unpredictable locations.</a:t>
            </a:r>
          </a:p>
          <a:p>
            <a:pPr>
              <a:buClrTx/>
            </a:pPr>
            <a:r>
              <a:rPr lang="en-US" sz="2000" dirty="0">
                <a:solidFill>
                  <a:schemeClr val="bg1"/>
                </a:solidFill>
              </a:rPr>
              <a:t>I can’t create a demo in class that beats </a:t>
            </a:r>
            <a:r>
              <a:rPr lang="en-US" sz="2000" dirty="0">
                <a:solidFill>
                  <a:schemeClr val="bg1"/>
                </a:solidFill>
                <a:hlinkClick r:id="rId3"/>
              </a:rPr>
              <a:t>LiveOverflow doing this CTF</a:t>
            </a:r>
            <a:endParaRPr lang="en-US" sz="2000" dirty="0">
              <a:solidFill>
                <a:schemeClr val="bg1"/>
              </a:solidFill>
            </a:endParaRPr>
          </a:p>
        </p:txBody>
      </p:sp>
      <p:pic>
        <p:nvPicPr>
          <p:cNvPr id="22530" name="Picture 2" descr="Image result for aslr">
            <a:extLst>
              <a:ext uri="{FF2B5EF4-FFF2-40B4-BE49-F238E27FC236}">
                <a16:creationId xmlns:a16="http://schemas.microsoft.com/office/drawing/2014/main" id="{4935494F-66B6-42AC-8C16-7EF0DD2D2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9117" y="974887"/>
            <a:ext cx="6092883" cy="548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938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7952-497C-42A2-A52E-9AE607FE0FC7}"/>
              </a:ext>
            </a:extLst>
          </p:cNvPr>
          <p:cNvSpPr>
            <a:spLocks noGrp="1"/>
          </p:cNvSpPr>
          <p:nvPr>
            <p:ph type="title"/>
          </p:nvPr>
        </p:nvSpPr>
        <p:spPr/>
        <p:txBody>
          <a:bodyPr/>
          <a:lstStyle/>
          <a:p>
            <a:r>
              <a:rPr lang="en-US" dirty="0"/>
              <a:t>Heap Spraying</a:t>
            </a:r>
          </a:p>
        </p:txBody>
      </p:sp>
      <p:sp>
        <p:nvSpPr>
          <p:cNvPr id="3" name="Content Placeholder 2">
            <a:extLst>
              <a:ext uri="{FF2B5EF4-FFF2-40B4-BE49-F238E27FC236}">
                <a16:creationId xmlns:a16="http://schemas.microsoft.com/office/drawing/2014/main" id="{97510B71-F4C4-4D71-8D21-E3A7292C4AC0}"/>
              </a:ext>
            </a:extLst>
          </p:cNvPr>
          <p:cNvSpPr>
            <a:spLocks noGrp="1"/>
          </p:cNvSpPr>
          <p:nvPr>
            <p:ph idx="1"/>
          </p:nvPr>
        </p:nvSpPr>
        <p:spPr>
          <a:xfrm>
            <a:off x="685801" y="2142067"/>
            <a:ext cx="3770311" cy="3649133"/>
          </a:xfrm>
        </p:spPr>
        <p:txBody>
          <a:bodyPr>
            <a:normAutofit/>
          </a:bodyPr>
          <a:lstStyle/>
          <a:p>
            <a:r>
              <a:rPr lang="en-US" sz="2000" dirty="0"/>
              <a:t>Filling the target process’ memory space with a sequence of bytes or code is call Heap Spraying. It still requires an exploit to access </a:t>
            </a:r>
            <a:r>
              <a:rPr lang="en-US" sz="2000" dirty="0" err="1"/>
              <a:t>unexecutable</a:t>
            </a:r>
            <a:r>
              <a:rPr lang="en-US" sz="2000" dirty="0"/>
              <a:t> address space.</a:t>
            </a:r>
          </a:p>
          <a:p>
            <a:r>
              <a:rPr lang="en-US" sz="2000" dirty="0"/>
              <a:t>Large heap locations, as you saw in the last slide, tend to be consistent.</a:t>
            </a:r>
          </a:p>
        </p:txBody>
      </p:sp>
      <p:pic>
        <p:nvPicPr>
          <p:cNvPr id="24578" name="Picture 2" descr="Image result for heap spray attack">
            <a:extLst>
              <a:ext uri="{FF2B5EF4-FFF2-40B4-BE49-F238E27FC236}">
                <a16:creationId xmlns:a16="http://schemas.microsoft.com/office/drawing/2014/main" id="{4DE0ED30-19B6-4BDD-A98D-C2B28D79D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113" y="1552575"/>
            <a:ext cx="7572375"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141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44AB3-2C3E-4C87-8E5A-86C8AC5F99D1}"/>
              </a:ext>
            </a:extLst>
          </p:cNvPr>
          <p:cNvSpPr>
            <a:spLocks noGrp="1"/>
          </p:cNvSpPr>
          <p:nvPr>
            <p:ph type="title"/>
          </p:nvPr>
        </p:nvSpPr>
        <p:spPr/>
        <p:txBody>
          <a:bodyPr/>
          <a:lstStyle/>
          <a:p>
            <a:r>
              <a:rPr lang="en-US" dirty="0"/>
              <a:t>NOP Sleds &amp; Shellcode </a:t>
            </a:r>
            <a:r>
              <a:rPr lang="en-US" dirty="0" err="1"/>
              <a:t>INjection</a:t>
            </a:r>
            <a:endParaRPr lang="en-US" dirty="0"/>
          </a:p>
        </p:txBody>
      </p:sp>
      <p:sp>
        <p:nvSpPr>
          <p:cNvPr id="3" name="Content Placeholder 2">
            <a:extLst>
              <a:ext uri="{FF2B5EF4-FFF2-40B4-BE49-F238E27FC236}">
                <a16:creationId xmlns:a16="http://schemas.microsoft.com/office/drawing/2014/main" id="{875FDBD5-A896-4306-B4D1-5C02E752DC3E}"/>
              </a:ext>
            </a:extLst>
          </p:cNvPr>
          <p:cNvSpPr>
            <a:spLocks noGrp="1"/>
          </p:cNvSpPr>
          <p:nvPr>
            <p:ph idx="1"/>
          </p:nvPr>
        </p:nvSpPr>
        <p:spPr>
          <a:xfrm>
            <a:off x="685801" y="2142067"/>
            <a:ext cx="7442199" cy="3649133"/>
          </a:xfrm>
        </p:spPr>
        <p:txBody>
          <a:bodyPr>
            <a:normAutofit/>
          </a:bodyPr>
          <a:lstStyle/>
          <a:p>
            <a:r>
              <a:rPr lang="en-US" sz="2000" dirty="0"/>
              <a:t>Buffer overflow attacks require the injection of shellcode to make use of an exploit, otherwise it’s just an availability attack at best. </a:t>
            </a:r>
          </a:p>
          <a:p>
            <a:r>
              <a:rPr lang="en-US" sz="2000" dirty="0"/>
              <a:t>Calling code dumped into the stack or heap  requires some educated guesses about where the code might be (or just plain luck.)</a:t>
            </a:r>
          </a:p>
          <a:p>
            <a:r>
              <a:rPr lang="en-US" sz="2000" dirty="0"/>
              <a:t>A NOP Sled is a series of non-operation instructions meant to “slide” the CPU’s instruction flow to the desired location. Essentially, when the CPU received a NOP, it moves onto the next instruction. </a:t>
            </a:r>
          </a:p>
        </p:txBody>
      </p:sp>
      <p:pic>
        <p:nvPicPr>
          <p:cNvPr id="25602" name="Picture 2" descr="Image result for nop sled">
            <a:extLst>
              <a:ext uri="{FF2B5EF4-FFF2-40B4-BE49-F238E27FC236}">
                <a16:creationId xmlns:a16="http://schemas.microsoft.com/office/drawing/2014/main" id="{BE288F2A-D206-49E4-954D-BB00F0404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0" y="1852160"/>
            <a:ext cx="3505199" cy="4228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45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7CB13-BD1F-4BE2-AAD9-4B4BBA7BC32C}"/>
              </a:ext>
            </a:extLst>
          </p:cNvPr>
          <p:cNvSpPr>
            <a:spLocks noGrp="1"/>
          </p:cNvSpPr>
          <p:nvPr>
            <p:ph type="title"/>
          </p:nvPr>
        </p:nvSpPr>
        <p:spPr/>
        <p:txBody>
          <a:bodyPr/>
          <a:lstStyle/>
          <a:p>
            <a:r>
              <a:rPr lang="en-US" dirty="0"/>
              <a:t>Exploit Mitigation - SEHOP</a:t>
            </a:r>
          </a:p>
        </p:txBody>
      </p:sp>
      <p:sp>
        <p:nvSpPr>
          <p:cNvPr id="3" name="Content Placeholder 2">
            <a:extLst>
              <a:ext uri="{FF2B5EF4-FFF2-40B4-BE49-F238E27FC236}">
                <a16:creationId xmlns:a16="http://schemas.microsoft.com/office/drawing/2014/main" id="{BECFF417-5A7C-44A7-AB5E-1DD70DF4AD22}"/>
              </a:ext>
            </a:extLst>
          </p:cNvPr>
          <p:cNvSpPr>
            <a:spLocks noGrp="1"/>
          </p:cNvSpPr>
          <p:nvPr>
            <p:ph idx="1"/>
          </p:nvPr>
        </p:nvSpPr>
        <p:spPr>
          <a:xfrm>
            <a:off x="581192" y="2180496"/>
            <a:ext cx="10518608" cy="4308227"/>
          </a:xfrm>
        </p:spPr>
        <p:txBody>
          <a:bodyPr>
            <a:noAutofit/>
          </a:bodyPr>
          <a:lstStyle/>
          <a:p>
            <a:r>
              <a:rPr lang="en-US" sz="2200" dirty="0"/>
              <a:t>SEHOP – Structured Exception Handler Overwrite Protection. The purpose of the SEHOP mitigation is to prevent an attacker from being able to make use of the Structured Exception Handler (SEH) overwrite exploitation technique. </a:t>
            </a:r>
          </a:p>
          <a:p>
            <a:r>
              <a:rPr lang="en-US" sz="2200" dirty="0"/>
              <a:t>At a functional level, an SEH overwrite is generally accomplished by using a stack-based buffer overflow to overwrite an exception registration record that has been stored on a thread’s stack. </a:t>
            </a:r>
          </a:p>
          <a:p>
            <a:r>
              <a:rPr lang="en-US" sz="2200" dirty="0"/>
              <a:t>To provide some context, an exception registration record is composed of two fields: a next pointer and an exception handler function pointer. The next pointer is used to link an exception registration record to the next record in the singly-linked list of registered exception handlers. The exception handler function pointer is called by the Windows exception dispatcher when an exception occurs.</a:t>
            </a:r>
          </a:p>
        </p:txBody>
      </p:sp>
    </p:spTree>
    <p:extLst>
      <p:ext uri="{BB962C8B-B14F-4D97-AF65-F5344CB8AC3E}">
        <p14:creationId xmlns:p14="http://schemas.microsoft.com/office/powerpoint/2010/main" val="396629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5DB5-7350-48D9-B1BF-6DA55B80ABEA}"/>
              </a:ext>
            </a:extLst>
          </p:cNvPr>
          <p:cNvSpPr>
            <a:spLocks noGrp="1"/>
          </p:cNvSpPr>
          <p:nvPr>
            <p:ph type="title"/>
          </p:nvPr>
        </p:nvSpPr>
        <p:spPr/>
        <p:txBody>
          <a:bodyPr/>
          <a:lstStyle/>
          <a:p>
            <a:r>
              <a:rPr lang="en-US" dirty="0">
                <a:solidFill>
                  <a:schemeClr val="bg1"/>
                </a:solidFill>
              </a:rPr>
              <a:t>For example…</a:t>
            </a:r>
          </a:p>
        </p:txBody>
      </p:sp>
      <p:pic>
        <p:nvPicPr>
          <p:cNvPr id="23554" name="Picture 2" descr="Image result for Registration record exception handler">
            <a:extLst>
              <a:ext uri="{FF2B5EF4-FFF2-40B4-BE49-F238E27FC236}">
                <a16:creationId xmlns:a16="http://schemas.microsoft.com/office/drawing/2014/main" id="{007EC537-CE0D-4926-A22A-75FFDA8F46AD}"/>
              </a:ext>
            </a:extLst>
          </p:cNvPr>
          <p:cNvPicPr>
            <a:picLocks noGrp="1" noChangeAspect="1" noChangeArrowheads="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22701" y="-1"/>
            <a:ext cx="8369300" cy="6861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848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E0522-E9B5-48A9-833F-1C6153DEB4FA}"/>
              </a:ext>
            </a:extLst>
          </p:cNvPr>
          <p:cNvSpPr>
            <a:spLocks noGrp="1"/>
          </p:cNvSpPr>
          <p:nvPr>
            <p:ph type="title"/>
          </p:nvPr>
        </p:nvSpPr>
        <p:spPr/>
        <p:txBody>
          <a:bodyPr/>
          <a:lstStyle/>
          <a:p>
            <a:r>
              <a:rPr lang="en-US" dirty="0"/>
              <a:t>Exploit Mitigation</a:t>
            </a:r>
          </a:p>
        </p:txBody>
      </p:sp>
      <p:sp>
        <p:nvSpPr>
          <p:cNvPr id="5" name="Content Placeholder 4">
            <a:extLst>
              <a:ext uri="{FF2B5EF4-FFF2-40B4-BE49-F238E27FC236}">
                <a16:creationId xmlns:a16="http://schemas.microsoft.com/office/drawing/2014/main" id="{84A7BF40-C4C8-43F3-9D6E-BA02074ADB32}"/>
              </a:ext>
            </a:extLst>
          </p:cNvPr>
          <p:cNvSpPr>
            <a:spLocks noGrp="1"/>
          </p:cNvSpPr>
          <p:nvPr>
            <p:ph idx="1"/>
          </p:nvPr>
        </p:nvSpPr>
        <p:spPr>
          <a:xfrm>
            <a:off x="581192" y="2180496"/>
            <a:ext cx="11029615" cy="4067904"/>
          </a:xfrm>
        </p:spPr>
        <p:txBody>
          <a:bodyPr>
            <a:normAutofit/>
          </a:bodyPr>
          <a:lstStyle/>
          <a:p>
            <a:pPr marL="305435" indent="-305435"/>
            <a:r>
              <a:rPr lang="en-US" sz="2000" dirty="0"/>
              <a:t>It is a house analogy…</a:t>
            </a:r>
          </a:p>
          <a:p>
            <a:pPr marL="629920" lvl="1" indent="-305435"/>
            <a:r>
              <a:rPr lang="en-US" sz="2000" dirty="0"/>
              <a:t>Think about owning a house. You’re proud to have a home to call your own, but you know it comes with worries. Bats could infest the attic. Carpenter ants could eat the joists. Burglars could break in through the doors and windows. Insert your own scenario here. Now, you could </a:t>
            </a:r>
            <a:r>
              <a:rPr lang="en-US" sz="2000" i="1" dirty="0"/>
              <a:t>remediate</a:t>
            </a:r>
            <a:r>
              <a:rPr lang="en-US" sz="2000" dirty="0"/>
              <a:t> those flaws by getting rid of your windows, replacing all the joists with metal I-beams, and sealing up the attic entirely.</a:t>
            </a:r>
          </a:p>
          <a:p>
            <a:pPr marL="629920" lvl="1" indent="-305435"/>
            <a:r>
              <a:rPr lang="en-US" sz="2000" dirty="0"/>
              <a:t>Except filling in the windows means no light or fresh air. Replacing all the joists is nigh impossible and very expensive. Sealing up the attic means airflow is disrupted in your house, leading to likely damage and making the place less pleasant to live in.</a:t>
            </a:r>
          </a:p>
          <a:p>
            <a:pPr marL="629920" lvl="1" indent="-305435"/>
            <a:r>
              <a:rPr lang="en-US" sz="2000" dirty="0"/>
              <a:t>What you really need is mitigation. A way to acknowledge the threat and reduce the probability of those weaknesses from being exploited.</a:t>
            </a:r>
          </a:p>
        </p:txBody>
      </p:sp>
    </p:spTree>
    <p:extLst>
      <p:ext uri="{BB962C8B-B14F-4D97-AF65-F5344CB8AC3E}">
        <p14:creationId xmlns:p14="http://schemas.microsoft.com/office/powerpoint/2010/main" val="2279188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7CB13-BD1F-4BE2-AAD9-4B4BBA7BC32C}"/>
              </a:ext>
            </a:extLst>
          </p:cNvPr>
          <p:cNvSpPr>
            <a:spLocks noGrp="1"/>
          </p:cNvSpPr>
          <p:nvPr>
            <p:ph type="title"/>
          </p:nvPr>
        </p:nvSpPr>
        <p:spPr/>
        <p:txBody>
          <a:bodyPr/>
          <a:lstStyle/>
          <a:p>
            <a:r>
              <a:rPr lang="en-US" dirty="0"/>
              <a:t>Exploit Mitigation - SEHOP</a:t>
            </a:r>
          </a:p>
        </p:txBody>
      </p:sp>
      <p:pic>
        <p:nvPicPr>
          <p:cNvPr id="7" name="Content Placeholder 6">
            <a:extLst>
              <a:ext uri="{FF2B5EF4-FFF2-40B4-BE49-F238E27FC236}">
                <a16:creationId xmlns:a16="http://schemas.microsoft.com/office/drawing/2014/main" id="{C526E991-BE8D-4134-84AA-704A76228137}"/>
              </a:ext>
            </a:extLst>
          </p:cNvPr>
          <p:cNvPicPr>
            <a:picLocks noGrp="1" noChangeAspect="1"/>
          </p:cNvPicPr>
          <p:nvPr>
            <p:ph idx="1"/>
          </p:nvPr>
        </p:nvPicPr>
        <p:blipFill>
          <a:blip r:embed="rId2"/>
          <a:stretch>
            <a:fillRect/>
          </a:stretch>
        </p:blipFill>
        <p:spPr>
          <a:xfrm>
            <a:off x="0" y="29307"/>
            <a:ext cx="12192000" cy="6799385"/>
          </a:xfrm>
          <a:prstGeom prst="rect">
            <a:avLst/>
          </a:prstGeom>
        </p:spPr>
      </p:pic>
    </p:spTree>
    <p:extLst>
      <p:ext uri="{BB962C8B-B14F-4D97-AF65-F5344CB8AC3E}">
        <p14:creationId xmlns:p14="http://schemas.microsoft.com/office/powerpoint/2010/main" val="4248615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E0522-E9B5-48A9-833F-1C6153DEB4FA}"/>
              </a:ext>
            </a:extLst>
          </p:cNvPr>
          <p:cNvSpPr>
            <a:spLocks noGrp="1"/>
          </p:cNvSpPr>
          <p:nvPr>
            <p:ph type="title"/>
          </p:nvPr>
        </p:nvSpPr>
        <p:spPr/>
        <p:txBody>
          <a:bodyPr/>
          <a:lstStyle/>
          <a:p>
            <a:r>
              <a:rPr lang="en-US" dirty="0"/>
              <a:t>DLL Injection &amp; Return-Oriented Programming</a:t>
            </a:r>
          </a:p>
        </p:txBody>
      </p:sp>
      <p:sp>
        <p:nvSpPr>
          <p:cNvPr id="2" name="Content Placeholder 1">
            <a:extLst>
              <a:ext uri="{FF2B5EF4-FFF2-40B4-BE49-F238E27FC236}">
                <a16:creationId xmlns:a16="http://schemas.microsoft.com/office/drawing/2014/main" id="{2BC4E563-767E-485F-BFF7-42A2A5BFB859}"/>
              </a:ext>
            </a:extLst>
          </p:cNvPr>
          <p:cNvSpPr>
            <a:spLocks noGrp="1"/>
          </p:cNvSpPr>
          <p:nvPr>
            <p:ph idx="1"/>
          </p:nvPr>
        </p:nvSpPr>
        <p:spPr/>
        <p:txBody>
          <a:bodyPr>
            <a:normAutofit/>
          </a:bodyPr>
          <a:lstStyle/>
          <a:p>
            <a:r>
              <a:rPr lang="en-US" sz="2000" dirty="0"/>
              <a:t>Often done together, but some attacks might use them separately. </a:t>
            </a:r>
          </a:p>
          <a:p>
            <a:r>
              <a:rPr lang="en-US" sz="2000" dirty="0"/>
              <a:t>DLL Injection is overwriting calls or poisoning sources to cause a process to call a malicious DLL – often  remote sources are not blocked the pointer may be a UNC, URL, or IP. </a:t>
            </a:r>
          </a:p>
          <a:p>
            <a:r>
              <a:rPr lang="en-US" sz="2000" dirty="0"/>
              <a:t>ROP is used to execute code already in memory – hence its common pairing with DLL injection. On example is a Stack Pivot where the stack address is changed to point to a new address with malicious code. </a:t>
            </a:r>
          </a:p>
          <a:p>
            <a:pPr lvl="1"/>
            <a:r>
              <a:rPr lang="en-US" sz="2000" dirty="0"/>
              <a:t>Example: </a:t>
            </a:r>
            <a:r>
              <a:rPr lang="en-US" sz="2000" dirty="0">
                <a:hlinkClick r:id="rId2"/>
              </a:rPr>
              <a:t>https://www.youtube.com/watch?v=8VLNPIIgKbQ</a:t>
            </a:r>
            <a:endParaRPr lang="en-US" sz="2000" dirty="0"/>
          </a:p>
        </p:txBody>
      </p:sp>
    </p:spTree>
    <p:extLst>
      <p:ext uri="{BB962C8B-B14F-4D97-AF65-F5344CB8AC3E}">
        <p14:creationId xmlns:p14="http://schemas.microsoft.com/office/powerpoint/2010/main" val="3431104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E0522-E9B5-48A9-833F-1C6153DEB4FA}"/>
              </a:ext>
            </a:extLst>
          </p:cNvPr>
          <p:cNvSpPr>
            <a:spLocks noGrp="1"/>
          </p:cNvSpPr>
          <p:nvPr>
            <p:ph type="title"/>
          </p:nvPr>
        </p:nvSpPr>
        <p:spPr/>
        <p:txBody>
          <a:bodyPr/>
          <a:lstStyle/>
          <a:p>
            <a:r>
              <a:rPr lang="en-US" dirty="0"/>
              <a:t>Exploit Mitigation</a:t>
            </a:r>
          </a:p>
        </p:txBody>
      </p:sp>
      <p:sp>
        <p:nvSpPr>
          <p:cNvPr id="5" name="Content Placeholder 4">
            <a:extLst>
              <a:ext uri="{FF2B5EF4-FFF2-40B4-BE49-F238E27FC236}">
                <a16:creationId xmlns:a16="http://schemas.microsoft.com/office/drawing/2014/main" id="{84A7BF40-C4C8-43F3-9D6E-BA02074ADB32}"/>
              </a:ext>
            </a:extLst>
          </p:cNvPr>
          <p:cNvSpPr>
            <a:spLocks noGrp="1"/>
          </p:cNvSpPr>
          <p:nvPr>
            <p:ph idx="1"/>
          </p:nvPr>
        </p:nvSpPr>
        <p:spPr/>
        <p:txBody>
          <a:bodyPr>
            <a:normAutofit/>
          </a:bodyPr>
          <a:lstStyle/>
          <a:p>
            <a:r>
              <a:rPr lang="en-US" sz="2000" dirty="0"/>
              <a:t>There are lot of different known weaknesses in most operating systems. Windows gets a lot of flack for this, but they exist everywhere. All of the exploits we will talk about today are bare metal exploits available in every operating system. All major operating systems (Windows, OS X, Linux, Android, iOS) have built-in protections against them.</a:t>
            </a:r>
          </a:p>
          <a:p>
            <a:pPr lvl="1"/>
            <a:r>
              <a:rPr lang="en-US" sz="2000" dirty="0"/>
              <a:t>That said, these protections are often turned off to ensure stability/usability. Some places turn them off accidentally not knowing what they are. Some turn them off intentionally to allow use of some software written by a team that thinks Dev Sec is a 90s Europop band. </a:t>
            </a:r>
          </a:p>
        </p:txBody>
      </p:sp>
    </p:spTree>
    <p:extLst>
      <p:ext uri="{BB962C8B-B14F-4D97-AF65-F5344CB8AC3E}">
        <p14:creationId xmlns:p14="http://schemas.microsoft.com/office/powerpoint/2010/main" val="85747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072AA-7E7E-4485-B157-F8182D1E0CA5}"/>
              </a:ext>
            </a:extLst>
          </p:cNvPr>
          <p:cNvSpPr>
            <a:spLocks noGrp="1"/>
          </p:cNvSpPr>
          <p:nvPr>
            <p:ph type="title"/>
          </p:nvPr>
        </p:nvSpPr>
        <p:spPr/>
        <p:txBody>
          <a:bodyPr/>
          <a:lstStyle/>
          <a:p>
            <a:r>
              <a:rPr lang="en-US" dirty="0"/>
              <a:t>Remembering memory</a:t>
            </a:r>
          </a:p>
        </p:txBody>
      </p:sp>
      <p:sp>
        <p:nvSpPr>
          <p:cNvPr id="3" name="Content Placeholder 2">
            <a:extLst>
              <a:ext uri="{FF2B5EF4-FFF2-40B4-BE49-F238E27FC236}">
                <a16:creationId xmlns:a16="http://schemas.microsoft.com/office/drawing/2014/main" id="{219598D3-588A-45C9-95B4-F92FC95A3C71}"/>
              </a:ext>
            </a:extLst>
          </p:cNvPr>
          <p:cNvSpPr>
            <a:spLocks noGrp="1"/>
          </p:cNvSpPr>
          <p:nvPr>
            <p:ph idx="1"/>
          </p:nvPr>
        </p:nvSpPr>
        <p:spPr/>
        <p:txBody>
          <a:bodyPr/>
          <a:lstStyle/>
          <a:p>
            <a:r>
              <a:rPr lang="en-US" dirty="0"/>
              <a:t>The exploits we will talk about today are memory-based. In order to understand how they work you need to understand how memory works. </a:t>
            </a:r>
          </a:p>
          <a:p>
            <a:r>
              <a:rPr lang="en-US" dirty="0"/>
              <a:t>I realize most of you already know this, but let’s not take that for granted and go through it as a reminder and make sure we’re all up to speed.</a:t>
            </a:r>
          </a:p>
        </p:txBody>
      </p:sp>
    </p:spTree>
    <p:extLst>
      <p:ext uri="{BB962C8B-B14F-4D97-AF65-F5344CB8AC3E}">
        <p14:creationId xmlns:p14="http://schemas.microsoft.com/office/powerpoint/2010/main" val="650497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4B14AEC3-5B6A-43A6-AEF4-65F1DE792753}"/>
              </a:ext>
            </a:extLst>
          </p:cNvPr>
          <p:cNvSpPr/>
          <p:nvPr/>
        </p:nvSpPr>
        <p:spPr>
          <a:xfrm>
            <a:off x="2825751" y="114299"/>
            <a:ext cx="2286000" cy="1714500"/>
          </a:xfrm>
          <a:prstGeom prst="triangle">
            <a:avLst>
              <a:gd name="adj" fmla="val 49444"/>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CPU REGISTER</a:t>
            </a:r>
          </a:p>
        </p:txBody>
      </p:sp>
      <p:sp>
        <p:nvSpPr>
          <p:cNvPr id="5" name="Trapezoid 4">
            <a:extLst>
              <a:ext uri="{FF2B5EF4-FFF2-40B4-BE49-F238E27FC236}">
                <a16:creationId xmlns:a16="http://schemas.microsoft.com/office/drawing/2014/main" id="{2AF70881-B5B8-4A13-8D50-78EBF265BCDE}"/>
              </a:ext>
            </a:extLst>
          </p:cNvPr>
          <p:cNvSpPr/>
          <p:nvPr/>
        </p:nvSpPr>
        <p:spPr>
          <a:xfrm>
            <a:off x="2152650" y="1968499"/>
            <a:ext cx="3619500" cy="1041400"/>
          </a:xfrm>
          <a:prstGeom prst="trapezoid">
            <a:avLst>
              <a:gd name="adj" fmla="val 59027"/>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CPU CACHE</a:t>
            </a:r>
          </a:p>
          <a:p>
            <a:pPr algn="ctr"/>
            <a:r>
              <a:rPr lang="en-US" dirty="0"/>
              <a:t>L1 Cache</a:t>
            </a:r>
          </a:p>
          <a:p>
            <a:pPr algn="ctr"/>
            <a:r>
              <a:rPr lang="en-US" dirty="0"/>
              <a:t>L2 Cache</a:t>
            </a:r>
          </a:p>
        </p:txBody>
      </p:sp>
      <p:sp>
        <p:nvSpPr>
          <p:cNvPr id="14" name="Trapezoid 13">
            <a:extLst>
              <a:ext uri="{FF2B5EF4-FFF2-40B4-BE49-F238E27FC236}">
                <a16:creationId xmlns:a16="http://schemas.microsoft.com/office/drawing/2014/main" id="{AC1AB329-F538-4F60-8C1B-408DB96D8587}"/>
              </a:ext>
            </a:extLst>
          </p:cNvPr>
          <p:cNvSpPr/>
          <p:nvPr/>
        </p:nvSpPr>
        <p:spPr>
          <a:xfrm>
            <a:off x="1547813" y="3149599"/>
            <a:ext cx="4829175" cy="927101"/>
          </a:xfrm>
          <a:prstGeom prst="trapezoid">
            <a:avLst>
              <a:gd name="adj" fmla="val 5731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RAM</a:t>
            </a:r>
          </a:p>
          <a:p>
            <a:pPr algn="ctr"/>
            <a:r>
              <a:rPr lang="en-US" dirty="0"/>
              <a:t>Physical/Primary Memory</a:t>
            </a:r>
          </a:p>
          <a:p>
            <a:pPr algn="ctr"/>
            <a:r>
              <a:rPr lang="en-US" dirty="0"/>
              <a:t>Virtual Memory</a:t>
            </a:r>
          </a:p>
        </p:txBody>
      </p:sp>
      <p:sp>
        <p:nvSpPr>
          <p:cNvPr id="15" name="Trapezoid 14">
            <a:extLst>
              <a:ext uri="{FF2B5EF4-FFF2-40B4-BE49-F238E27FC236}">
                <a16:creationId xmlns:a16="http://schemas.microsoft.com/office/drawing/2014/main" id="{CEA97AFA-DAB8-457C-AE35-895D22186445}"/>
              </a:ext>
            </a:extLst>
          </p:cNvPr>
          <p:cNvSpPr/>
          <p:nvPr/>
        </p:nvSpPr>
        <p:spPr>
          <a:xfrm>
            <a:off x="660401" y="4216400"/>
            <a:ext cx="6604000" cy="1536700"/>
          </a:xfrm>
          <a:prstGeom prst="trapezoid">
            <a:avLst>
              <a:gd name="adj" fmla="val 57317"/>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STORAGE DEVICE</a:t>
            </a:r>
          </a:p>
          <a:p>
            <a:pPr algn="ctr"/>
            <a:r>
              <a:rPr lang="en-US" dirty="0"/>
              <a:t>HDD / SSD</a:t>
            </a:r>
          </a:p>
          <a:p>
            <a:pPr algn="ctr"/>
            <a:r>
              <a:rPr lang="en-US" dirty="0"/>
              <a:t>Removable Drives</a:t>
            </a:r>
          </a:p>
          <a:p>
            <a:pPr algn="ctr"/>
            <a:r>
              <a:rPr lang="en-US" dirty="0"/>
              <a:t>Connected Storage / Cloud storage</a:t>
            </a:r>
          </a:p>
          <a:p>
            <a:pPr algn="ctr"/>
            <a:r>
              <a:rPr lang="en-US" dirty="0"/>
              <a:t>ROM / BIOS</a:t>
            </a:r>
          </a:p>
        </p:txBody>
      </p:sp>
      <p:sp>
        <p:nvSpPr>
          <p:cNvPr id="16" name="Trapezoid 15">
            <a:extLst>
              <a:ext uri="{FF2B5EF4-FFF2-40B4-BE49-F238E27FC236}">
                <a16:creationId xmlns:a16="http://schemas.microsoft.com/office/drawing/2014/main" id="{DB55CE5B-685F-4557-B541-828EE7685D83}"/>
              </a:ext>
            </a:extLst>
          </p:cNvPr>
          <p:cNvSpPr/>
          <p:nvPr/>
        </p:nvSpPr>
        <p:spPr>
          <a:xfrm>
            <a:off x="165101" y="5880100"/>
            <a:ext cx="7607300" cy="862568"/>
          </a:xfrm>
          <a:prstGeom prst="trapezoid">
            <a:avLst>
              <a:gd name="adj" fmla="val 573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ARCHIVAL STORAGE</a:t>
            </a:r>
          </a:p>
          <a:p>
            <a:pPr algn="ctr"/>
            <a:r>
              <a:rPr lang="en-US" dirty="0"/>
              <a:t>Optical Media</a:t>
            </a:r>
          </a:p>
          <a:p>
            <a:pPr algn="ctr"/>
            <a:r>
              <a:rPr lang="en-US" dirty="0"/>
              <a:t>Tape Media</a:t>
            </a:r>
          </a:p>
        </p:txBody>
      </p:sp>
      <p:sp>
        <p:nvSpPr>
          <p:cNvPr id="6" name="TextBox 5">
            <a:extLst>
              <a:ext uri="{FF2B5EF4-FFF2-40B4-BE49-F238E27FC236}">
                <a16:creationId xmlns:a16="http://schemas.microsoft.com/office/drawing/2014/main" id="{C2550D1C-A6E2-4F5F-A072-FAD6B0A89D26}"/>
              </a:ext>
            </a:extLst>
          </p:cNvPr>
          <p:cNvSpPr txBox="1"/>
          <p:nvPr/>
        </p:nvSpPr>
        <p:spPr>
          <a:xfrm>
            <a:off x="5772150" y="371384"/>
            <a:ext cx="6203949" cy="2246769"/>
          </a:xfrm>
          <a:prstGeom prst="rect">
            <a:avLst/>
          </a:prstGeom>
          <a:noFill/>
        </p:spPr>
        <p:txBody>
          <a:bodyPr wrap="square" rtlCol="0">
            <a:spAutoFit/>
          </a:bodyPr>
          <a:lstStyle/>
          <a:p>
            <a:r>
              <a:rPr lang="en-US" sz="2000" dirty="0"/>
              <a:t>Very short term and very small memory – 8 bits is a byte, 64-bit systems process 8 bytes at a time. So a 3.7GHz processor can process 8 byes 3.7 billion times / second.</a:t>
            </a:r>
          </a:p>
          <a:p>
            <a:endParaRPr lang="en-US" sz="2000" dirty="0"/>
          </a:p>
          <a:p>
            <a:r>
              <a:rPr lang="en-US" sz="2000" dirty="0"/>
              <a:t>Many kinds of registers for different things. Instruction register for pulling form RAM, address registers for seeking primary memory locations</a:t>
            </a:r>
          </a:p>
        </p:txBody>
      </p:sp>
      <p:cxnSp>
        <p:nvCxnSpPr>
          <p:cNvPr id="10" name="Straight Arrow Connector 9">
            <a:extLst>
              <a:ext uri="{FF2B5EF4-FFF2-40B4-BE49-F238E27FC236}">
                <a16:creationId xmlns:a16="http://schemas.microsoft.com/office/drawing/2014/main" id="{B6DDCB17-F8B2-4569-92EB-83999207BA88}"/>
              </a:ext>
            </a:extLst>
          </p:cNvPr>
          <p:cNvCxnSpPr/>
          <p:nvPr/>
        </p:nvCxnSpPr>
        <p:spPr>
          <a:xfrm flipH="1">
            <a:off x="4762500" y="876300"/>
            <a:ext cx="901700" cy="22860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3092" name="Picture 20" descr="Image result for cpu register instructions">
            <a:extLst>
              <a:ext uri="{FF2B5EF4-FFF2-40B4-BE49-F238E27FC236}">
                <a16:creationId xmlns:a16="http://schemas.microsoft.com/office/drawing/2014/main" id="{D3574CD2-6A45-41C6-A695-14E8C886B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4200" y="2598173"/>
            <a:ext cx="6267450" cy="39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783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4B14AEC3-5B6A-43A6-AEF4-65F1DE792753}"/>
              </a:ext>
            </a:extLst>
          </p:cNvPr>
          <p:cNvSpPr/>
          <p:nvPr/>
        </p:nvSpPr>
        <p:spPr>
          <a:xfrm>
            <a:off x="2825751" y="114299"/>
            <a:ext cx="2286000" cy="1714500"/>
          </a:xfrm>
          <a:prstGeom prst="triangle">
            <a:avLst>
              <a:gd name="adj" fmla="val 49444"/>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CPU REGISTER</a:t>
            </a:r>
          </a:p>
        </p:txBody>
      </p:sp>
      <p:sp>
        <p:nvSpPr>
          <p:cNvPr id="5" name="Trapezoid 4">
            <a:extLst>
              <a:ext uri="{FF2B5EF4-FFF2-40B4-BE49-F238E27FC236}">
                <a16:creationId xmlns:a16="http://schemas.microsoft.com/office/drawing/2014/main" id="{2AF70881-B5B8-4A13-8D50-78EBF265BCDE}"/>
              </a:ext>
            </a:extLst>
          </p:cNvPr>
          <p:cNvSpPr/>
          <p:nvPr/>
        </p:nvSpPr>
        <p:spPr>
          <a:xfrm>
            <a:off x="2152650" y="1968499"/>
            <a:ext cx="3619500" cy="1041400"/>
          </a:xfrm>
          <a:prstGeom prst="trapezoid">
            <a:avLst>
              <a:gd name="adj" fmla="val 59027"/>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CPU CACHE</a:t>
            </a:r>
          </a:p>
          <a:p>
            <a:pPr algn="ctr"/>
            <a:r>
              <a:rPr lang="en-US" dirty="0"/>
              <a:t>L1 Cache</a:t>
            </a:r>
          </a:p>
          <a:p>
            <a:pPr algn="ctr"/>
            <a:r>
              <a:rPr lang="en-US" dirty="0"/>
              <a:t>L2 Cache</a:t>
            </a:r>
          </a:p>
        </p:txBody>
      </p:sp>
      <p:sp>
        <p:nvSpPr>
          <p:cNvPr id="14" name="Trapezoid 13">
            <a:extLst>
              <a:ext uri="{FF2B5EF4-FFF2-40B4-BE49-F238E27FC236}">
                <a16:creationId xmlns:a16="http://schemas.microsoft.com/office/drawing/2014/main" id="{AC1AB329-F538-4F60-8C1B-408DB96D8587}"/>
              </a:ext>
            </a:extLst>
          </p:cNvPr>
          <p:cNvSpPr/>
          <p:nvPr/>
        </p:nvSpPr>
        <p:spPr>
          <a:xfrm>
            <a:off x="1547813" y="3149599"/>
            <a:ext cx="4829175" cy="927101"/>
          </a:xfrm>
          <a:prstGeom prst="trapezoid">
            <a:avLst>
              <a:gd name="adj" fmla="val 5731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RAM</a:t>
            </a:r>
          </a:p>
          <a:p>
            <a:pPr algn="ctr"/>
            <a:r>
              <a:rPr lang="en-US" dirty="0"/>
              <a:t>Physical/Primary Memory</a:t>
            </a:r>
          </a:p>
          <a:p>
            <a:pPr algn="ctr"/>
            <a:r>
              <a:rPr lang="en-US" dirty="0"/>
              <a:t>Virtual Memory</a:t>
            </a:r>
          </a:p>
        </p:txBody>
      </p:sp>
      <p:sp>
        <p:nvSpPr>
          <p:cNvPr id="15" name="Trapezoid 14">
            <a:extLst>
              <a:ext uri="{FF2B5EF4-FFF2-40B4-BE49-F238E27FC236}">
                <a16:creationId xmlns:a16="http://schemas.microsoft.com/office/drawing/2014/main" id="{CEA97AFA-DAB8-457C-AE35-895D22186445}"/>
              </a:ext>
            </a:extLst>
          </p:cNvPr>
          <p:cNvSpPr/>
          <p:nvPr/>
        </p:nvSpPr>
        <p:spPr>
          <a:xfrm>
            <a:off x="660401" y="4216400"/>
            <a:ext cx="6604000" cy="1536700"/>
          </a:xfrm>
          <a:prstGeom prst="trapezoid">
            <a:avLst>
              <a:gd name="adj" fmla="val 57317"/>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STORAGE DEVICE</a:t>
            </a:r>
          </a:p>
          <a:p>
            <a:pPr algn="ctr"/>
            <a:r>
              <a:rPr lang="en-US" dirty="0"/>
              <a:t>HDD / SSD</a:t>
            </a:r>
          </a:p>
          <a:p>
            <a:pPr algn="ctr"/>
            <a:r>
              <a:rPr lang="en-US" dirty="0"/>
              <a:t>Removable Drives</a:t>
            </a:r>
          </a:p>
          <a:p>
            <a:pPr algn="ctr"/>
            <a:r>
              <a:rPr lang="en-US" dirty="0"/>
              <a:t>Connected Storage / Cloud storage</a:t>
            </a:r>
          </a:p>
          <a:p>
            <a:pPr algn="ctr"/>
            <a:r>
              <a:rPr lang="en-US" dirty="0"/>
              <a:t>ROM / BIOS</a:t>
            </a:r>
          </a:p>
        </p:txBody>
      </p:sp>
      <p:sp>
        <p:nvSpPr>
          <p:cNvPr id="16" name="Trapezoid 15">
            <a:extLst>
              <a:ext uri="{FF2B5EF4-FFF2-40B4-BE49-F238E27FC236}">
                <a16:creationId xmlns:a16="http://schemas.microsoft.com/office/drawing/2014/main" id="{DB55CE5B-685F-4557-B541-828EE7685D83}"/>
              </a:ext>
            </a:extLst>
          </p:cNvPr>
          <p:cNvSpPr/>
          <p:nvPr/>
        </p:nvSpPr>
        <p:spPr>
          <a:xfrm>
            <a:off x="165101" y="5880100"/>
            <a:ext cx="7607300" cy="862568"/>
          </a:xfrm>
          <a:prstGeom prst="trapezoid">
            <a:avLst>
              <a:gd name="adj" fmla="val 573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ARCHIVAL STORAGE</a:t>
            </a:r>
          </a:p>
          <a:p>
            <a:pPr algn="ctr"/>
            <a:r>
              <a:rPr lang="en-US" dirty="0"/>
              <a:t>Optical Media</a:t>
            </a:r>
          </a:p>
          <a:p>
            <a:pPr algn="ctr"/>
            <a:r>
              <a:rPr lang="en-US" dirty="0"/>
              <a:t>Tape Media</a:t>
            </a:r>
          </a:p>
        </p:txBody>
      </p:sp>
      <p:sp>
        <p:nvSpPr>
          <p:cNvPr id="6" name="TextBox 5">
            <a:extLst>
              <a:ext uri="{FF2B5EF4-FFF2-40B4-BE49-F238E27FC236}">
                <a16:creationId xmlns:a16="http://schemas.microsoft.com/office/drawing/2014/main" id="{C2550D1C-A6E2-4F5F-A072-FAD6B0A89D26}"/>
              </a:ext>
            </a:extLst>
          </p:cNvPr>
          <p:cNvSpPr txBox="1"/>
          <p:nvPr/>
        </p:nvSpPr>
        <p:spPr>
          <a:xfrm>
            <a:off x="5772150" y="371384"/>
            <a:ext cx="6203949" cy="1631216"/>
          </a:xfrm>
          <a:prstGeom prst="rect">
            <a:avLst/>
          </a:prstGeom>
          <a:noFill/>
        </p:spPr>
        <p:txBody>
          <a:bodyPr wrap="square" rtlCol="0">
            <a:spAutoFit/>
          </a:bodyPr>
          <a:lstStyle/>
          <a:p>
            <a:r>
              <a:rPr lang="en-US" sz="2000" dirty="0"/>
              <a:t>Also very short term - holds instructions until the processor can get to them. To be more accurate, the instructions are evaluated with in cache to improve processor performance. This led to the </a:t>
            </a:r>
            <a:r>
              <a:rPr lang="en-US" sz="2000" dirty="0" err="1"/>
              <a:t>Spectre</a:t>
            </a:r>
            <a:r>
              <a:rPr lang="en-US" sz="2000" dirty="0"/>
              <a:t> and Meltdown vulnerabilities.</a:t>
            </a:r>
          </a:p>
        </p:txBody>
      </p:sp>
      <p:cxnSp>
        <p:nvCxnSpPr>
          <p:cNvPr id="10" name="Straight Arrow Connector 9">
            <a:extLst>
              <a:ext uri="{FF2B5EF4-FFF2-40B4-BE49-F238E27FC236}">
                <a16:creationId xmlns:a16="http://schemas.microsoft.com/office/drawing/2014/main" id="{B6DDCB17-F8B2-4569-92EB-83999207BA88}"/>
              </a:ext>
            </a:extLst>
          </p:cNvPr>
          <p:cNvCxnSpPr>
            <a:cxnSpLocks/>
          </p:cNvCxnSpPr>
          <p:nvPr/>
        </p:nvCxnSpPr>
        <p:spPr>
          <a:xfrm flipH="1">
            <a:off x="5334000" y="2002600"/>
            <a:ext cx="2032000" cy="16910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img">
            <a:extLst>
              <a:ext uri="{FF2B5EF4-FFF2-40B4-BE49-F238E27FC236}">
                <a16:creationId xmlns:a16="http://schemas.microsoft.com/office/drawing/2014/main" id="{8CBDFBBB-EA8F-4A86-B97A-4C86280D0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82986"/>
            <a:ext cx="5797551" cy="43519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g">
            <a:extLst>
              <a:ext uri="{FF2B5EF4-FFF2-40B4-BE49-F238E27FC236}">
                <a16:creationId xmlns:a16="http://schemas.microsoft.com/office/drawing/2014/main" id="{C8B2F62F-F8FA-465E-8984-734D4CEF0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87517"/>
            <a:ext cx="5797551" cy="4347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80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g">
            <a:extLst>
              <a:ext uri="{FF2B5EF4-FFF2-40B4-BE49-F238E27FC236}">
                <a16:creationId xmlns:a16="http://schemas.microsoft.com/office/drawing/2014/main" id="{6B714539-A219-4856-A35B-4E8962AE16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9025"/>
            <a:ext cx="12191466" cy="467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663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BEF47C1F-7537-4E9C-A2BE-2CB62571E2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310" b="2700"/>
          <a:stretch/>
        </p:blipFill>
        <p:spPr bwMode="auto">
          <a:xfrm>
            <a:off x="1216154" y="0"/>
            <a:ext cx="975969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7153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7146</TotalTime>
  <Words>1720</Words>
  <Application>Microsoft Office PowerPoint</Application>
  <PresentationFormat>Widescreen</PresentationFormat>
  <Paragraphs>120</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Consolas</vt:lpstr>
      <vt:lpstr>Celestial</vt:lpstr>
      <vt:lpstr>OSSEC: Exploit Prevention</vt:lpstr>
      <vt:lpstr>Exploit Mitigation</vt:lpstr>
      <vt:lpstr>Exploit Mitigation</vt:lpstr>
      <vt:lpstr>Exploit Mitigation</vt:lpstr>
      <vt:lpstr>Remembering memory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Exploit Mitigation - dEP</vt:lpstr>
      <vt:lpstr>Exploit Mitigation - dEP</vt:lpstr>
      <vt:lpstr>Exploit Mitigation - dEP</vt:lpstr>
      <vt:lpstr>Exploit Mitigation - dEP</vt:lpstr>
      <vt:lpstr>PowerPoint Presentation</vt:lpstr>
      <vt:lpstr>Exploit Mitigation - dEP</vt:lpstr>
      <vt:lpstr>Fuzzing</vt:lpstr>
      <vt:lpstr>Exploit Mitigation - aslr</vt:lpstr>
      <vt:lpstr>Heap Spraying</vt:lpstr>
      <vt:lpstr>NOP Sleds &amp; Shellcode INjection</vt:lpstr>
      <vt:lpstr>Exploit Mitigation - SEHOP</vt:lpstr>
      <vt:lpstr>For example…</vt:lpstr>
      <vt:lpstr>Exploit Mitigation - SEHOP</vt:lpstr>
      <vt:lpstr>DLL Injection &amp; Return-Oriented Programming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Engineering</dc:title>
  <dc:creator>Johnson, Chad</dc:creator>
  <cp:lastModifiedBy>Johnson, Chad</cp:lastModifiedBy>
  <cp:revision>1</cp:revision>
  <dcterms:created xsi:type="dcterms:W3CDTF">2020-01-08T17:35:02Z</dcterms:created>
  <dcterms:modified xsi:type="dcterms:W3CDTF">2020-02-24T21:38:09Z</dcterms:modified>
</cp:coreProperties>
</file>